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«Антоновские яблоки»: проза как поэзия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превращает прозу в музыку памяти, осени и утраты.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и эпоха перелома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«Антоновские яблоки» появились в 1900 году, когда русская литература особенно внимательно всматривалась в исчезающий дворянский уклад. Бунин опирался на личный опыт деревенской жизни и создал текст, где важнее настроение, чем событие.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памяти как основа композиции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построен как цепь воспоминаний: настоящее в нём почти растворяется, а прошлое становится главным смысловым пространством и определяет тон повествования.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сад, запах антоновских яблок, охота и детали усадебного быта собирают образ мира, который ещё жив в памяти, но уже исчезает в реальности.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у Бунина — не просто тема, а способ организации текста: она соединяет пейзаж, бытовую точность и личное чувство автора в единое целое.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антоновских яблок и осеннего сада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Сорт, ставший символом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Антоновские яблоки у Бунина обозначают не только плод, но и целый уклад жизни. В них слышатся достаток, труд и устойчивость деревенского мира.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как образ убывающей полноты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сад усиливает это значение. Золотистый свет, туман, старые деревья и корзины с яблоками создают ощущение красоты, которая уже начинает уходить.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авторская интонация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рассказа нет острого конфликта: повествование развивается как спокойное созерцание, где личное переживание важнее внешнего действия и сюжетной напряжённости.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Бунина сочетает тихую грусть, восхищение красотой мира и внутреннюю дистанцию. Благодаря этому описание звучит не бытово, а глубоко эмоционально.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воспринимает усадебную жизнь как ценность, которую ещё можно удержать в памяти, хотя в реальности она уже уходит в прошлое.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Бунин, «Антоновские яблоки»; аналитическая оценка по тексту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рассказа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мотивы формируют эмоциональный центр текста и как они соотносятся между собой.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смысловую нагрузку несут память и природа: именно они превращают бытовые детали в образ уходящей эпохи.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25" y="1830853"/>
            <a:ext cx="355500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74" y="3539468"/>
            <a:ext cx="376800" cy="30144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художественный смысл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как состояние мира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пейзаж у Бунина передаёт не только время года, но и общее ощущение завершённости. Влажная земля, туман и прохладный воздух создают тихую атмосферу угасания.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наблюдения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описана с редкой зрительной и чувственной точностью. Каждая подробность — от листвы до света — выглядит наблюденной непосредственно и потому особенно убедительной.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глубина детали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не служит фоном для событий. Он раскрывает мысль о времени, смене состояний и хрупкости человеческой памяти, придавая каждому образу обобщающий смысл.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577485"/>
            <a:ext cx="4894200" cy="15474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поэтизации прозы в рассказе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художественные приёмы создают поэтическое звучание прозы Бунина.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эффект рождается не из стихотворной формы, а из ритма, точности деталей и звуковой организации прозы.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Бунин, «Антоновские яблоки»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фразы и музыкальность речи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поддерживают внутренний ритм текста и придают ему особую мелодичность. Слова словно возвращаются, как возвращается память к самым значимым впечатлениям.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часто чередует длинные и короткие фразы, и это создаёт ощущение плавного движения мысли. Речь будто развивается естественно, как поток воспоминаний.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Перечисления и паузы замедляют чтение, заставляя внимательнее вглядываться в детали. Благодаря этому описание становится не просто информативным, а созерцательным.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фразы усиливает эмоциональную сдержанность рассказа. Читатель чувствует не резкое переживание, а глубокое и ровное движение чувства, близкое к лирике.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лирический эффект в рассказе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бытовая деталь превращается в поэтическое переживание.
</a:t>
            </a:r>
            <a:endParaRPr lang="en-US" sz="151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антоновских яблок, влажной земли и осенней листвы у Бунина работает как знак памяти: через него читатель почти физически ощущает исчезающий усадебный мир.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Сенсорная образность: запах, звук, цвет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Золотистые, бурые, серые и охристые краски формируют мягкую, приглушённую палитру: она передаёт красоту поздней осени и одновременно чувство спокойного увядания.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сада, охоты, голосов и повседневного деревенского труда создают не статичную картину, а живое пространство, где каждый оттенок звучания важен для настроения.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Бунин, «Антоновские яблоки»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движение текста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кривая показывает не резкий конфликт, а постепенное смещение тона от наблюдения к внутреннему прощанию.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сила рассказа строится на плавном переходе от полноты жизни к сдержанному осознанию утраты.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Усадебный мир как культурный символ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у Бунина показана как целостный уклад: дом, сад, хозяйство, охота и семейная память соединяются в единую модель жизни, где каждое звено поддерживает другое.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этот мир воспринимается как символ дворянской России: старый дом, аллеи и сад напоминают о культурной традиции, которая уходит в прошлое и сохраняется прежде всего в памяти.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25" y="1249063"/>
            <a:ext cx="32340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025" y="2966938"/>
            <a:ext cx="323400" cy="323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32038" y="1249063"/>
            <a:ext cx="323400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52250" y="2966938"/>
            <a:ext cx="282975" cy="323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плодов и работа в саду показывают человека как часть природного цикла, а не его хозяина.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вечера, поздней осени и зимы задаёт общий закон движения мира, которому подчинены и человек, и природа.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года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связывает людей с ритмом сезона и подчёркивает их включённость в живую стихию осени.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 человеческие впечатления у Бунина сливаются в цельную картину, где изменения воспринимаются как естественные и неизбежные.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мир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 в едином художественном пространстве
</a:t>
            </a:r>
            <a:endParaRPr lang="en-US" sz="22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Бунин, «Антоновские яблоки»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живого и уходящего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выстраивает контраст не только через образы, но и через смену настроения: полнота жизни постепенно уступает место тишине и разреженности пространства.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усиливает чувство хрупкости красоты: живое особенно заметно именно на фоне исчезновения.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здесь не главенствует: важнее состояние сознания, которое рождается из воспоминания, наблюдения и тихого созерцания.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и повтор усиливают внутреннюю музыку текста: слово не просто сообщает факт, а помогает услышать, увидеть и почувствовать изображаемый мир.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фразы создаётся чередованием длинных и коротких периодов, перечислений и пауз; благодаря этому проза звучит плавно, почти как лирическое стихотворение.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 насыщает текст образами, в которых бытовая деталь сразу становится художественным знаком: предмет описан точно, но вызывает более широкие ассоциации и чувства.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называют поэтической прозой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317563"/>
            <a:ext cx="4788300" cy="24575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и их смысл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Бунин, «Антоновские яблоки»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конкретная деталь у Бунина превращается в символ памяти, истории и эмоционального состояния.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подробность у Бунина всегда работает на более широкий смысл: она связывает предметный мир с исторической и личной памятью.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Бунина с традицией русской литературы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Фета Бунин наследует тонкость чувственного впечатления и музыкальность речи, поэтому пейзаж у него не описывает место, а передаёт настроение и внутреннее состояние.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Тургенева он продолжает внимательное отношение к природе и усадебному миру, где пейзаж и быт образуют неразрывную культурную среду.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Чехова Бунин воспринимает сдержанность, подтекст и тихую грусть, благодаря чему рассказ звучит глубоко, но без прямой декларативности.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Бунин, «Антоновские яблоки»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как движение памяти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не стремится к развёрнутой интриге: текст свободно переходит от одного впечатления к другому, как это происходит в живом воспоминании.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построение превращает рассказ в внутренний монолог памяти, где частное впечатление вырастает до образа эпохи.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поэзия, написанная прозой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«Антоновские яблоки» убеждают, что проза может звучать как поэзия, если в ней соединены ритм, образность, точная деталь и лирическое чувство времени, памяти и утраты.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2026-05-20T01:17:47Z</dcterms:created>
  <dcterms:modified xsi:type="dcterms:W3CDTF">2026-05-20T01:17:47Z</dcterms:modified>
</cp:coreProperties>
</file>