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связи живых организмов со средой и их взаимное влияние.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организмов и среды: главные идеи урока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исследует, как живые существа взаимодействуют друг с другом и с окружающей средой — как биотические, так и абиотические факторы влияют на жизнь.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экологией и её значением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900" y="1517142"/>
            <a:ext cx="4230000" cy="7022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2888" y="2222129"/>
            <a:ext cx="4230000" cy="70224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2888" y="2926917"/>
            <a:ext cx="4230000" cy="7022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2900" y="3631666"/>
            <a:ext cx="4230000" cy="70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819475" y="1583998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охотится на зайца, регулируя тем самым численность жертв и поддерживая баланс в экосистеме. Это пример влияния хищника на популяции добычи.
</a:t>
            </a:r>
            <a:endParaRPr lang="en-US" sz="797" dirty="0"/>
          </a:p>
        </p:txBody>
      </p:sp>
      <p:sp>
        <p:nvSpPr>
          <p:cNvPr id="16" name="Text 2"/>
          <p:cNvSpPr txBox="1"/>
          <p:nvPr/>
        </p:nvSpPr>
        <p:spPr>
          <a:xfrm>
            <a:off x="823463" y="2288985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– тесное сосуществование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живущие в корнях бобовых растений, помогают им усваивать азот из воздуха, а растения предоставляют бактериям питание — наоборот, оба получают выгоду.
</a:t>
            </a:r>
            <a:endParaRPr lang="en-US" sz="777" dirty="0"/>
          </a:p>
        </p:txBody>
      </p:sp>
      <p:sp>
        <p:nvSpPr>
          <p:cNvPr id="17" name="Text 3"/>
          <p:cNvSpPr txBox="1"/>
          <p:nvPr/>
        </p:nvSpPr>
        <p:spPr>
          <a:xfrm>
            <a:off x="823463" y="2993773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среди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Сорные растения и культурные культуры соперничают за свет и влагу. Такая конкуренция влияет на рост и выживание обоих видов на поле.
</a:t>
            </a:r>
            <a:endParaRPr lang="en-US" sz="899" dirty="0"/>
          </a:p>
        </p:txBody>
      </p:sp>
      <p:sp>
        <p:nvSpPr>
          <p:cNvPr id="18" name="Text 4"/>
          <p:cNvSpPr txBox="1"/>
          <p:nvPr/>
        </p:nvSpPr>
        <p:spPr>
          <a:xfrm>
            <a:off x="823475" y="3698522"/>
            <a:ext cx="2384400" cy="5671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мутуализм
</a:t>
            </a:r>
            <a:pPr algn="l" indent="0" marL="0">
              <a:lnSpc>
                <a:spcPct val="115000"/>
              </a:lnSpc>
              <a:buNone/>
            </a:pPr>
            <a:r>
              <a:rPr lang="en-US" sz="3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Пиявка прицепляется к рыбе, используя её ресурсы без пользы для хозяина. В отличие от этого, пчёлы и цветы взаимодействуют взаимовыгодно, опыление помогает растениям.
</a:t>
            </a:r>
            <a:endParaRPr lang="en-US" sz="776" dirty="0"/>
          </a:p>
        </p:txBody>
      </p:sp>
      <p:sp>
        <p:nvSpPr>
          <p:cNvPr id="19" name="Text 5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взаимодействий между организмами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адаптации лиственницы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 сбрасывает иголки на зиму, чтобы уменьшить потерю влаги и пережить холодные морозы. Этот механизм помогает дереву выживать в суровых условиях.
</a:t>
            </a:r>
            <a:endParaRPr lang="en-US" sz="9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верблюда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накапливает воду в горбах, что позволяет ему долго обходиться без питья в пустыне. Это приспособление снижает зависимость животного от редкой воды.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света и влажности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тенистых и влажных местах развивают широкие листья для поглощения света, тогда как в сухих регионах листья более мелкие и плотные для сохранения влаги.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средовых факторов на жизнь
</a:t>
            </a:r>
            <a:endParaRPr lang="en-US" sz="20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Цепи и сети питания в природе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первого порядка питаются растениями, а хищники занимают верхние уровни, регулируя численность в цепи.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включение видов в несколько цепей образует сложные сети питания, обеспечивающие устойчивость экосистемы.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начинается с растений, которые преобразуют энергию солнца, обеспечивая пищей травоядных животных.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в пищевых цепях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уровне энергия сокращается из-за тепловых потерь и жизнедеятельности организмов.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передачи энергии в цепях мала, поэтому высшие уровни питаются меньшее количество энергии.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пособие по экологии, 2023
</a:t>
            </a:r>
            <a:endParaRPr lang="en-US" sz="6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это взаимовыгодное сотрудничество между грибами и корнями растений, улучшающее поглощение воды и минералов.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Мутуализм: когда оба выигрывают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Рыбы-клоуны находят защиту среди щупалец актиний, оставаясь в безопасности от хищников, а актинии получают очистку и питание.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его последствия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Малярийный плазмодий передается через комаров и вызывает заболевание у человека, влияя на здоровье и смертность.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питаются живыми организмами, ослабляя их, что может приводить к снижению иммунитета хозяев и распространению болезней.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паразитизма выживают более устойчивые особи, что меняет структуру популяций и способствует эволюции.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среди организмов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адаптировались к поиску пищи разными способами — ночной образ жизни уменьшает конкуренцию.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ограниченным ресурсом, особенно в засушливых условиях, из-за чего организмы борются за её доступность.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часто конкурируют за свет, распространяя корни на разную глубину, чтобы использовать ресурсы почвы максимально эффективно.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способствует формированию уникальных экологических ниш и разнообразию видов в экосистеме.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 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засухи кактусы обладают толстыми стеблями, где запасается вода. Кожица плотная, чтобы снизить испарение — это важное приспособление к пустынному климату.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Пушистый мех северных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севера, например, северные олени, имеют густой мех, сохраняющий тепло в крепкие морозы, обеспечивая комфорт даже в экстремальных условиях.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растений к свету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растущие в тенистых лесах, имеют большие листья для более эффективного улавливания света, что повышает их способность к фотосинтезу в условиях дефицита освещённости.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формирует особенности организмов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28911"/>
            <a:ext cx="4014300" cy="122790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среды обитания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основных типов среды обитания с учётом ключевых физических и химических параметров.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предъявляет особые требования к организмам, что определяет их уникальные приспособления.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«Биология. 6 класс», изд. Просвещение
</a:t>
            </a:r>
            <a:endParaRPr lang="en-US" sz="69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условиям среды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развили длинные корни для поиска воды в глубине почвы и толстую кожуру листьев, чтобы снизить испарение и выжить в условиях сильной жары и засухи.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разные покровы тела: шерсть защищает от холода, чешуя препятствует потере влаги, а слизь облегчает передвижение в воде, адаптируясь к разнообразным средам обитания.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Ушастый ёж регулирует температуру тела через большие уши, эффективно отдавая тепло в жарком климате, что способствует его выживанию в местах с высокой температурой.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Лемуры защищают глаза от пыли и ветра специальной пленкой, что позволяет им лучше ориентироваться и поддерживать зрение в пыльных или ветреных условиях.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факторы среды влияют на жизненный цикл организмов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влияние абиотических и биотических условий на развитие и выживание видов.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и круговорот веществ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активный рост растений; повышается испарение воды и начинается цикл азота, необходимого для развития растений.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9695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фотосинтезирование растений и активизация жизни животных поддерживают обмен веществ в экосистемах.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19366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снижает испарение и перераспределяет питательные вещества в почве, подготавливая растения к зимнему периоду.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839048" y="2427825"/>
            <a:ext cx="21249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жизненных процессов; накопление и сохранение влаги и питательных веществ до весеннего запуска цикла.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приводит к утрате естественных местообитаний и снижению разнообразия живых организмов, изменяя экосистемы и их устойчивость.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и воздуха ухудшает здоровье животных и растений, а интродукция чужеродных видов может вызвать дисбаланс и вытеснение местных популяций.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 разных экосистемах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зависит от условий среды и антропогенного воздействия, влияя на устойчивость экосистем.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леса обладают самым высоким биоразнообразием, а городские и сельскохозяйственные зоны ограничены по количеству видов.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экологии, 2023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восстановления природы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способствует охране редких видов и сохранению природных ландшафтов от негативного воздействия человека.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браконьерством и незаконной вырубкой защищает популяции животных и растений, поддерживая биологическое разнообразие и устойчивость природы.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земель помогает вернуть плодородие и восстановить растительный покров, что служит основой для восстановления экосистем.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экосистемы: жизнь рядом с человеком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животных и растений к городу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виды, такие как голуби и воробьи, приспособились к шуму, загрязнениям и ограниченным ресурсам, что позволяет им успешно развиваться в городской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синантропных видов в городской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Растения-«сорняки» и устойчивые деревья, например тополь и клён, создают зеленую массу, поддерживая городской биоценоз и улучшая микроклимат.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населения осознаёт роль экологии в сохранении планеты и устойчивом развитии.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больше людей понимает важность сохранения природы, что ведёт к росту участия в экологических акциях и защите окружающей среды.
</a:t>
            </a:r>
            <a:endParaRPr lang="en-US" sz="1638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Опубликованные исследования общественного мнения, 2023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уроки о взаимодействии организмов и среды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Земле зависит от гармоничных взаимосвязей организмов с окружающей средой, а ответственное отношение человека — ключ к сохранению природного баланса и будущего планеты.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2026-05-08T14:57:23Z</dcterms:created>
  <dcterms:modified xsi:type="dcterms:W3CDTF">2026-05-08T14:57:23Z</dcterms:modified>
</cp:coreProperties>
</file>