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ресурсы: значение, использование и сохранение
</a:t>
            </a:r>
            <a:endParaRPr lang="en-US" sz="2071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жизнь, экономику и экологическое равновесие планеты.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только древесина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включают сырьё, пищевые и лекарственные дары, а также защитные и рекреационные функции. Это природная система, от которой зависит устойчивость территорий и 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48025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122" y="3438313"/>
            <a:ext cx="20115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лесных ресурсов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остаётся базовым лесным ресурсом: её используют в строительстве, производстве мебели, бумаги и плитных материалов. Это наиболее масштабный и экономически значимый вид лесопользования.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дары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ягоды и другие съедобные ресурсы ценятся как сезонный источник питания и дохода. Они обычно быстрее восстанавливаются, чем древесина, но зависят от состояния лесной среды.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растения содержат вещества, востребованные в фармацевтике и народной медицине. Их сбор требует знания видов, сроков заготовки и осторожного отношения к естественным популяциям.
</a:t>
            </a:r>
            <a:endParaRPr lang="en-US" sz="659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и охота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пространством отдыха, туризма и охотничьего хозяйства, а также выполняет важные земельные функции. Эти ресурсы трудно измерить в тоннах, но их общественная ценность очень высока.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 кора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Береста, кора и смолы находят применение в ремёслах, химической промышленности и традиционных промыслах. Такие ресурсы обычно возобновляются быстрее, но их заготовка должна быть ограниченной.
</a:t>
            </a:r>
            <a:endParaRPr lang="en-US" sz="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леса как природной системы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высоких деревьев формируют верхний уровень леса и определяют его микроклимат. Именно здесь сосредоточена основная часть фотосинтеза, а также места гнездования многих птиц.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молодые деревья и кустарники, которые защищают почву от пересыхания и создают укрытия для животных. Этот слой поддерживает обновление леса и его естественное возобновление.
</a:t>
            </a:r>
            <a:endParaRPr lang="en-US" sz="697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папоротники и лесные цветковые растения быстро реагируют на освещённость и влажность. Они участвуют в круговороте веществ и служат кормовой базой для насекомых и мелких животных.
</a:t>
            </a:r>
            <a:endParaRPr lang="en-US" sz="697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подстилка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подстилка, мхи, грибы и микроорганизмы разлагают органические остатки и возвращают вещества в почву. Без этого слоя лес терял бы плодородие и устойчивость.
</a:t>
            </a:r>
            <a:endParaRPr lang="en-US" sz="733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ярусы образуют единую систему, где виды зависят друг от друга через пищевые цепи, опыление и разложение органики. Нарушение одного уровня отражается на всей экосистеме.
</a:t>
            </a:r>
            <a:endParaRPr lang="en-US" sz="6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картина зависит не только от площади материков, но и от исторически сложившейся лесистости и климатических условий.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лесов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доли приходятся на Южную Америку и Европу; наименьшая — на Океанию, где лесные площади значительно ограничены.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2020; доли представлены как округлённое распределение по регионам мира.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лесов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материал для строительства, производства мебели, бумаги, фанеры и химической промышленности. Без этого сырья многие отрасли теряют устойчивую производственную базу.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Заготовка, транспортировка и переработка древесины создают занятость в лесных районах. Для многих населённых пунктов это важный источник доходов и экономической стабильности.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переработка древесины, тем выше экономический эффект. Производство пиломатериалов, целлюлозы и готовых изделий приносит больше дохода, чем продажа сырья без обработки.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продукция может приносить валютную выручку, особенно при поставках пиломатериалов, целлюлозы и изделий глубокой переработки. Это усиливает роль леса в национальной экономике.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лес даёт не только древесину, но и множество возобновляемых ресурсов с разной скоростью восстановления.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и недревесные ресурсы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Недревесные ресурсы обычно возобновляются быстрее, но их сбор должен быть дозированным, чтобы не нарушать естественное обновление леса.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видам лесных ресурсов и типичным направлениям их использования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древесины от леса до готовой продукции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лесозаготовки, переработки и возврата отходов в оборот.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леса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связывают углекислый газ в древесине и почве, снижая нагрузку на атмосферу. Поэтому они играют важную роль в смягчении изменений климата.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фотосинтеза лесные растения производят кислород, необходимый для жизни многих организмов. Этот процесс особенно важен в крупных и хорошо сохранившихся массивах.
</a:t>
            </a:r>
            <a:endParaRPr lang="en-US" sz="1087" dirty="0"/>
          </a:p>
        </p:txBody>
      </p:sp>
      <p:sp>
        <p:nvSpPr>
          <p:cNvPr id="13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укрепляют грунт и уменьшают эрозию, а лесная подстилка защищает поверхность от размыва. Это особенно значимо на склонах и в районах с сильными осадками.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воду, замедляет сток и снижает риск паводков и оползней. Он также помогает сохранять влажность воздуха и почвы в засушливые периоды.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уменьшают перегрев поверхности и ослабляют силу ветра. Благодаря этому лес формирует более мягкий микроклимат для растений, животных и 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часто действуют вместе: дороги открывают доступ к ранее изолированным территориям, а вырубки повышают уязвимость леса к пожарам.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лесов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с преобразованием земель под сельское хозяйство и с интенсивным лесопользованием; остальные причины усиливают фрагментацию и деградацию.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относительная оценка по обзорам FAO и международных экологических организаций; значения отражают сравнение факторов, а не точную статистику.
</a:t>
            </a:r>
            <a:endParaRPr lang="en-US" sz="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который меняет лес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пламя проходит через кроны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сухую и ветреную погоду огонь быстро поднимается в верхний ярус леса, сжигая древостой и оставляя после себя тёмную полосу гари. Вместе с деревьями исчезают укрытия для животных, а дым надолго ухудшает качество воздуха в ближайших населённых пунктах.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лесная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выгорают лесная подстилка и семенной запас, а верхний слой почвы становится более уязвимым к перегреву и размыву. На месте пожарища дольше сохраняется бедный по составу грунт, и естественное восстановление идёт медленнее, чем в неповреждённом лесу.
</a:t>
            </a:r>
            <a:endParaRPr lang="en-US" sz="87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восстановление занимает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локального возгорания экосистема не возвращается быстро к прежнему состоянию. Молодые всходы, редкие виды и микросреды обитания уничтожаются, поэтому лесу требуется длительный период для возвращения биоразнообразия, а пожарным и лесоводам — постоянный контроль территории.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леса и их роль в жизни видов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высоких деревьев формируют верхний уровень леса, где гнездятся птицы и развиваются светолюбивые растения. Он задаёт тень, влажность и защиту от ветра, определяя условия для всей экосистемы.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 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кроны растут молодые деревья и кустарники, создающие укрытие для зверей и птиц. Здесь больше корма и плотнее связи между видами, поэтому подлесок особенно важен для обновления леса.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структура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ярусов и микросред, тем выше биоразнообразие и устойчивость леса. Упрощение строения лишает виды привычных ниш, сокращает число связей и делает экосистему более уязвимой к нарушениям.
</a:t>
            </a:r>
            <a:endParaRPr lang="en-US" sz="1149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и почвенный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мхи, грибы и микроорганизмы участвуют в разложении опада и круговороте веществ. Именно этот ярус поддерживает плодородие почв и помогает лесу сохранять устойчивость к изменениям.
</a:t>
            </a:r>
            <a:endParaRPr lang="en-US" sz="11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моделей показывает, как меняются объём заготовки, восстановление и экологические последствия при разных подходах к лесопользованию.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использования леса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бережнее модель, тем ниже краткосрочный объём заготовки, но выше сохранность почв, биоразнообразия и долгосрочная экономическая надёжность.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моделей лесопользования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устойчивое лесопользование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управления лесом: от учёта ресурсов до восстановления и повторной оценки состояния.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дают неодинаковый результат, поэтому на практике учитывают не только скорость, но и сохранность почв, подроста и влаги.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и эффективность мер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методы выглядят наиболее надёжными: они сочетают приемлемые сроки восстановления с высокой приживаемостью и лучшей устойчивостью к стрессам.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лесовосстановительных подходов, качественная оценка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России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лесной фонд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одним из самых больших лесных фондов мира. Леса занимают почти половину территории страны, что делает их ключевым природным и хозяйственным ресурсом национального масштаба.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хвойных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лесов составляют ель, сосна, лиственница и пихта. Такие породы особенно характерны для северных районов и формируют обширные массивы тайги, важные для климата и водного режима.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лесные массивы сосредоточены в Сибири и на Дальнем Востоке. Здесь леса часто соседствуют с реками, болотами и бедными почвами, поэтому их освоение требует особенно бережного подхода.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3723" y="1986438"/>
            <a:ext cx="2934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сертификация важна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FSC и PEFC подтверждают, что древесина получена из лесов, где заготовка ведётся по установленным правилам, а ресурсы не расходуются быстрее, чем восстанавливаются.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учитывают охрану биоразнообразия, защиту редких местообитаний и сохранение участков, важных для естественного обновления леса и поддержания экосистемных связей.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Сертификация требует уважения к правам работников и интересам местных сообществ. Это помогает снижать конфликты вокруг лесопользования и повышает прозрачность принятия решений.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показывает, что путь древесины можно проследить от леса до готовой продукции. Для покупателя это признак экологической и социальной ответственности производителя.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ценен сразу в нескольких измерениях: как источник сырья, как защитный природный барьер и как пространство для жизни людей и животных.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пользы и рисков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риск деградации растёт, общая ценность леса быстро снижается. Устойчивое управление позволяет сохранить сразу все виды пользы.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леса и факторов деградации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человек и общество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бумаги, древесины и упаковки уменьшает спрос на сырьё. Чем меньше лишнего потребления, тем ниже нагрузка на лес и меньше объём отходов.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отходы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макулатуры и других материалов позволяет возвращать часть сырья в оборот. Это сокращает потребность в новой древесине и поддерживает переработку.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пожарную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Непотушенный костёр, стекло или окурок могут стать причиной крупного пожара. Простые правила поведения в лесу защищают экосистемы и людей в населённых пунктах рядом.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ответственный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сертифицированной продукции и контроль незаконных рубок создают спрос на устойчивое лесопользование. Так рынок сам начинает поощрять бережное отношение к лесу.
</a:t>
            </a:r>
            <a:endParaRPr lang="en-US" sz="891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и просвещать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леса, экологические акции и разговоры о ценности лесов формируют привычку к ответственному поведению. Именно знания помогают сохранять природные территории надолго.
</a:t>
            </a:r>
            <a:endParaRPr lang="en-US" sz="8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ресурс, который нельзя рассматривать только как древесину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сырьё, защищают климат, сохраняют воду и почвы, а их будущее зависит от того, умеем ли мы использовать ресурсы без разрушения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2026-06-02T22:04:39Z</dcterms:created>
  <dcterms:modified xsi:type="dcterms:W3CDTF">2026-06-02T22:04:39Z</dcterms:modified>
</cp:coreProperties>
</file>