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казарменная школа как литературная тема: дисциплина, испытание, взросление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жесткий порядок формирует характер и проверяет человека на прочность?
</a:t>
            </a:r>
            <a:endParaRPr lang="en-US" sz="347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Казарма в русской литературе: от распорядка к испытанию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казармы в литературе возникает на пересечении истории армии и повседневного опыта подчинения. Он показывает не только военную среду, но и то, как человек взрослеет под давлением строгого порядка.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выражение «суровая казарменная школа»
</a:t>
            </a:r>
            <a:endParaRPr lang="en-US" sz="2308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жизнь по строгому распорядку, где день начинается рано, а личное время почти исчезает. Человек постоянно подстраивается под общий ритм и не распоряжается собой свободно.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требует безусловного исполнения приказов, четкой субординации и готовности к строевой дисциплине. Даже мелкие ошибки становятся заметными, потому что система строится на точности и повторении.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тексты часто подчеркивают тесноту, шум, отсутствие уединения и зависимость от коллектива. В такой среде герой быстро понимает цену терпения, выдержки и самоконтроля.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Суровость этой школы состоит не только в физической нагрузке, но и в психологическом давлении. Личное желание отступает перед обязанностью, а взросление происходит через внутреннее сопротивление и принятие правил.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827169"/>
            <a:ext cx="4022400" cy="25376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бытовые детали превращаются в художественный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в литературе означает не только дисциплину, но и подавление индивидуальности, полную зависимость от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Историко-бытовые описания армии в русской прозе и мемуарах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казарменного режима в литературных описаниях
</a:t>
            </a:r>
            <a:endParaRPr lang="en-US" sz="22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и общий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Казарма изображается как шумное, перегруженное людьми пространство, где все подчинено одному распорядку. Здесь невозможно укрыться от общего движения и командного голоса.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Казарма как художественное пространство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Обезличивание и утрата приватности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Двухъярусные койки, однотипная форма и общая лампа создают ощущение стандартизированного быта. Герой существует среди многих, но почти лишен личного уголка и внутренней свободы.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новобранца в суровой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художественного сюжета о вхождении в армейскую среду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как главный механизм воспитания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одних и тех же действий делает поведение предсказуемым и управляемым. В литературе это помогает показать, как система быстро приучает к порядку и точному исполнению приказа.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дисциплина ограничивает инициативу и заставляет героя подавлять собственное мнение. Внешняя организованность часто противопоставляется внутреннему несогласию, которое проявляется не сразу.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наказаний усиливает страх ошибки и делает каждое действие значимым. Через это авторы показывают, как жесткий режим не только воспитывает, но и психологически подчиняет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формирует казарменная школа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среда особенно сильно закрепляет навыки подчинения и совместного существования, потому что именно они нужны для повседневной службы.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Казарменное воспитание укрепляет характер, но развивает личную автономию слабее, чем умение действовать в строю.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и мемуарных описаний армейского быта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55" y="1090878"/>
            <a:ext cx="150043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715" y="3096535"/>
            <a:ext cx="128609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106117"/>
            <a:ext cx="176250" cy="14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нагрузка и предел человеческой выносливости
</a:t>
            </a:r>
            <a:endParaRPr lang="en-US" sz="222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Строевая выправка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движения и одинаковый темп требуют полной сосредоточенности. Для новобранца это не просто упражнение, а проверка способности действовать точно под давлением.
</a:t>
            </a:r>
            <a:endParaRPr lang="en-US" sz="1299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Марши и 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ходьба и быстрый темп показывают, где заканчивается привычка и начинается истощение. Литература часто подчеркивает, как усталость меняет восприятие самого себя.
</a:t>
            </a:r>
            <a:endParaRPr lang="en-US" sz="129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 оружием и длительное стояние делают тело главным объектом дисциплины. Через физическое напряжение авторы показывают границу человеческих возможностей.
</a:t>
            </a:r>
            <a:endParaRPr lang="en-US" sz="1243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переутомления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Неподготовленный человек особенно остро переживает боль, слабость и страх не справиться. Эта уязвимость делает суровую школу не только воспитанием, но и испытанием на выживание.
</a:t>
            </a:r>
            <a:endParaRPr lang="en-US" sz="12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чувство утраты себя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казарма вызывает тоску по дому, тревогу и страх ошибки. Постоянный контроль заставляет человека ощущать себя чужим в собственной жизни и сомневаться в прежних опорах.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цена жесткого режима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 приспосабливается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зависит от характера, поддержки товарищей и умения сохранять внутреннее достоинство. Герой выживает не только благодаря терпению, но и благодаря способности принять правила, не отказавшись от самоуважения.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093964"/>
            <a:ext cx="4336500" cy="27358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издержки казарменного воспитания
</a:t>
            </a:r>
            <a:endParaRPr lang="en-US" sz="2521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казарменный порядок одновременно укрепляет человека и ограничивает его свободу.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Казарменное воспитание полезно для выживания в коллективе, но его моральная цена состоит в подавлении индивидуальности и росте психологического напряжения.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Историко-бытовые описания армии в русской прозе и мемуарной традиции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Казарма в литературе и мемуарах: как создается образ
</a:t>
            </a:r>
            <a:endParaRPr lang="en-US" sz="2439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обычно опираются на точные бытовые детали: койки, форма, распорядок, команды. Такая предметность делает военную среду осязаемой и убедительной для читателя.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Казарма показана как место постоянной проверки: новобранец сталкивается с грубостью, усталостью и необходимостью быстро принять чужие правила жизни.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казармы позволяет перейти от описания быта к нравственному анализу: как сохранить достоинство, когда свобода почти полностью ограничена.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мемуарах особенно заметны повторяемость дней и общий ритм службы. Через них раскрывается не только внешняя дисциплина, но и внутреннее состояние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подчинения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Казарменный порядок выстраивается по четким уровням: командиры, младшие начальники, старослужащие и новобранцы. Чем выше положение, тем больше власти, контроля и доступа к информации.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внутри казарменного коллектива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статуса на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такая иерархия показывает, что личные качества не всегда определяют положение человека. Решающее значение часто имеет служебный ранг, а вместе с ним — объем давления и ответственности.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казарменный порядок воздействует на поведение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модель показывает, как распорядок и санкции формируют управляемое поведение и внутреннюю дисциплину.
</a:t>
            </a:r>
            <a:endParaRPr lang="en-US" sz="20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успешной адаптации новобранца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Первую проверку человек проходит не только телом, но и способностью быстро принять новые правила и не потерять самообладание.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стрессоустойчивость и поддержка группы: именно они помогают пережить первые недели и включиться в новый ритм.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и мемуарных описаний военной службы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изменения казарменной модели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Казарма воспринимается как жестко иерархическое пространство, где дисциплина и подчинение считаются естественной основой военной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Усиливается внимание к правам военнослужащих и человеческому достоинству, а казарменная модель постепенно смягчается правовыми нормами.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бытовые условия, психологическая цена службы и проблема неуставных отношений; образ становится более критическим.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увидеть, где проходит граница между необходимой дисциплиной и подавлением личности. Такой разговор полезен для понимания школы, армии и любой строгой системы.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сопоставлять власть, подчинение и достоинство человека. Для старшеклассника это способ обсудить не только историю, но и современные нравственные нормы.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казарменной школы важна для современного 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и реальность в образе военной службы
</a:t>
            </a:r>
            <a:endParaRPr lang="en-US" sz="2647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мечтой о службе и повседневным бытом усиливает драматизм образа и делает его психологически убедительным.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разрушает упрощенную романтизацию военной жизни и показывает ее как трудный опыт, требующий внутренней зрелости.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традиция и обобщение литературных образов военной службы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художественном образе казарменной школы
</a:t>
            </a:r>
            <a:endParaRPr lang="en-US" sz="2059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Казарменная школа в литературе показывает, как дисциплина, коллективная жизнь и строгий режим могут воспитывать выносливость, ответственность и умение действовать в системе.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этот образ раскрывает обратную сторону порядка: подавление индивидуальности, страх ошибки, унижение и постоянное психологическое напряжение, особенно для новобранца.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казарма в литературе — не только военное пространство, но и модель отношений между властью и человеком, где проверяется предел личной стойкости.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казарменная школа: итог размышления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казарменная школа в литературе напоминает, что дисциплина воспитывает характер лишь тогда, когда не уничтожает достоинство человека и не превращает порядок в жестокость.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2026-05-23T18:33:27Z</dcterms:created>
  <dcterms:modified xsi:type="dcterms:W3CDTF">2026-05-23T18:33:27Z</dcterms:modified>
</cp:coreProperties>
</file>