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Просвещения: разум, знания и перемены в обществе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разума, науки и новых идей, изменивших Европу.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новые идеи о мире и человеке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религиозных войн и кризисов люди всё чаще доверяли не привычкам, а опыту, книгам и наблюдениям. Города росли, печать развивалась, а новые открытия быстро меняли взгляды общества.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5766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считали разум главным инструментом познания. Они верили, что человек может понимать мир через обучение, наблюдение и обсуждение, а не только через привычку и авторитет.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66063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были уверены, что общество можно улучшать. Для этого, по их мнению, нужны школы, книги, научные открытия и законы, которые защищают людей и делают жизнь справедливее.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63614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идеей стало равенство людей перед законом. Просветители выступали против сословных привилегий, произвола властей и несправедливого отношения к тем, кто не принадлежал к знати.
</a:t>
            </a:r>
            <a:endParaRPr lang="en-US" sz="1051" dirty="0"/>
          </a:p>
        </p:txBody>
      </p:sp>
      <p:sp>
        <p:nvSpPr>
          <p:cNvPr id="15" name="Text 5"/>
          <p:cNvSpPr txBox="1"/>
          <p:nvPr/>
        </p:nvSpPr>
        <p:spPr>
          <a:xfrm>
            <a:off x="55766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защищали свободу слова, печати и мнений. Они критиковали предрассудки, религиозную нетерпимость и страх перед новыми идеями, потому что именно споры помогают находить истину.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6063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оценивало идеи по их пользе для людей. Если мысль помогала делать школы лучше, законы справедливее и науку сильнее, она считалась действительно важной и нужной.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Просвещения и их взгляды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утверждал, что у человека есть естественные права на жизнь, свободу и собственность. Он считал, что власть должна защищать эти права, а не нарушать их.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предложил разделить власть на три части: законодательную, исполнительную и судебную. Он полагал, что так государство станет справедливее и меньше будет злоупотреблений.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защищал свободу мысли и выступал против фанатизма. Он считал, что человек должен иметь право задавать вопросы, спорить и не бояться чужого мнения.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связывал справедливое государство с волей народа. По его мнению, люди создают общественный договор, чтобы вместе решать общие дела и отвечать за свою страну.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 Дидро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стал одним из главных организаторов «Энциклопедии». Он хотел собрать знания разных наук и ремёсел, чтобы они были доступны большему числу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Просвещения в Европе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движение было общеевропейским, но именно Франция и Англия задавали его тон.
</a:t>
            </a:r>
            <a:endParaRPr lang="en-US" sz="169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центров Просвещения в Европе, XVII–XVIII века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Лондон стали главными площадками обсуждения новых идей благодаря салонам, журналам и издательствам.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и их вклад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трудам ключевых философов Просвещения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идеи продвигали главные авторы эпохи и как они повлияли на общество.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идеи связали философию с реформами, законами и новым пониманием прав человека.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символ новой эпохи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показал, что движение небесных тел и падение предметов подчиняются общим законам. Это укрепило веру в то, что мир можно объяснять точно и последовательно.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проверяли свои выводы с помощью опытов и наблюдений. Такой подход помогал отличать доказанные знания от предположений и слухов.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 астрономии и физике изменили представления о Вселенной. Люди начали понимать, что природа устроена не случайно, а по понятным правилам.
</a:t>
            </a:r>
            <a:endParaRPr lang="en-US" sz="139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 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медицина тоже быстро развивались. Исследователи изучали строение живых организмов и причины болезней, а это делало знания полезнее для повседневной жизни.
</a:t>
            </a:r>
            <a:endParaRPr lang="en-US" sz="137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Просвещения распространялись по Европе
</a:t>
            </a:r>
            <a:endParaRPr lang="en-US" sz="2395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научных открытий к общественным изменениям.
</a:t>
            </a:r>
            <a:endParaRPr lang="en-US" sz="155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кафе и «Энциклопедия»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Гостиная, где рождались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салонах собирались писатели, учёные и образованные горожане. За разговорами о книгах, науке и политике здесь проверяли новые мысли и учились спорить уважительно. Такие встречи помогали идеям Просвещения выходить за пределы университетов и библиотек.
</a:t>
            </a:r>
            <a:endParaRPr lang="en-US" sz="1156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как место новостей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кафе становились особым местом общения. Здесь читали газеты, обсуждали события и пересказывали услышанное знакомым. Благодаря таким встречам новые взгляды быстро распространялись среди горожан и становились темой повседневных разговоров.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книга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и д’Аламбера начала выходить в 1751 году. В ней собрали сведения о науках, ремёслах и философии, чтобы знания были доступны не только учёным, но и более широкой публике.
</a:t>
            </a:r>
            <a:endParaRPr lang="en-US" sz="136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Просвещенный абсолютизм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монархи поддерживали идеи Просвещения, но не отказывались от полной власти. Они проводили изменения сверху, надеясь укрепить государство, школу и управление без участия народа.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и Иосиф II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Пруссии и Австрии правители развивали образование, упорядочивали законы и улучшали управление. Их целью было сделать страну сильнее и более организованной, сохранив власть монарха.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Екатерина II проявляла интерес к просветительским идеям, поддерживала культуру, образование и переписку с философами. Однако сословные различия и сильная власть императрицы сохранялись.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просвещенных монархов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Просвещенный абсолютизм сочетал реформы с сохранением сильной монархической власти.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историческим особенностям Пруссии, Австрии и России в XVIII веке; условные оценки для наглядности.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отличались по темпам и приоритетам, но везде заметно стремление сделать государство более управляемым и полезным для общества.
</a:t>
            </a:r>
            <a:endParaRPr lang="en-US" sz="148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развитие образования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Укрепляется вера в опыт и разум. Учёные и мыслители всё чаще считают образование важнее слепого следования традиции.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учебники и более светские предметы: история, география, естествознание. Обучение становится практичнее и ближе к жизни.
</a:t>
            </a:r>
            <a:endParaRPr lang="en-US" sz="1463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число гимназий, университетов и библиотек. В городах расширяется круг людей, умеющих читать и обсуждать книги и газеты.
</a:t>
            </a:r>
            <a:endParaRPr lang="en-US" sz="148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постепенно увеличивается, особенно среди горожан и дворянства. Образование всё заметнее влияет на общество и государственные реформы.
</a:t>
            </a:r>
            <a:endParaRPr lang="en-US" sz="12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в 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идеи Просвещения развивались через науку, литературу, печать и интерес к реформам государства.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культуры России XVIII 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деятели связали идеи Просвещения с наукой, печатью, поэзией и реформами.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права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XVIII века утверждали, что жизнь, свобода и достоинство принадлежат человеку от рождения. Эти права нельзя отменить просто по желанию правителя или сословия.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произвола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настаивали, что власть должна подчиняться закону. Это делало государство более справедливым и защищало людей от несправедливых наказаний и злоупотреблений.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помогли сформулировать Декларацию независимости США 1776 года. В ней были подчеркнуты права человека и право народа менять несправедливую власть.
</a:t>
            </a:r>
            <a:endParaRPr lang="en-US" sz="1392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декларация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в 1789 году Декларация прав человека и гражданина закрепила свободу, равенство и значение закона. Эти принципы стали символом новой политической эпохи.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 на мировую историю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распространялись идеи Просвещения, тем заметнее они меняли политику, законы и общественные представления.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схема влияния идей Просвещения; условная шкала для наглядности.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эпохи не остались только в книгах: они помогли людям спорить о правах, власти и устройстве общества в разных странах.
</a:t>
            </a:r>
            <a:endParaRPr lang="en-US" sz="165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 ограничения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говорили о свободе и равенстве, женщины, крестьяне, рабы и жители колоний часто оставались без тех же прав, что и образованные мужчины.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реформы зависели от воли монарха. Поэтому изменения шли медленно и могли остановиться, если правитель не хотел продолжать преобразования.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появлялись новые законы, обычные люди редко участвовали в управлении государством. Решения по-прежнему принимали немногие.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идеями и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говорили о справедливости, но реальная жизнь часто оставалась несправедливой. Из-за этого эпоха была важной, но далеко не идеальной.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03133"/>
            <a:ext cx="677400" cy="6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 опирается на идею, что учиться должны многие, а не только избранные. Школа помогает развивать мышление, а не просто заучивать правила.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укрепило доверие к опыту, наблюдению и проверке фактов. Именно так работают лаборатории и исследования, когда выводы подтверждаются доказательствами.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издательства и свободное обсуждение идей выросли из культуры XVIII века. Книги и газеты стали важным способом обмена знаниями между людьми.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Конституции, свобода слова и равенство перед законом связаны с просветительскими идеями. Они учат, что правила должны быть общими для всех граждан.
</a:t>
            </a:r>
            <a:endParaRPr lang="en-US" sz="159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переменам в обществе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философские идеи Просвещения через книги и обсуждения приводили к реформам и историческим изменениям.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Просвещение важно для школьника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проверять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учит не верить всему сразу, а искать доказательства. Это помогает отличать надёжную информацию от слухов, особенно в книгах, новостях и интернете.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эпохи считали важным задавать вопросы и рассуждать самому. Для школьника это означает умение не только запоминать, но и понимать материал.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поддерживало идею равенства людей перед законом и ценности чужого мнения. Это помогает спокойно спорить, слушать собеседника и не переходить на грубость.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мира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XVIII века объясняют, почему важны школа, наука, правила и права человека. Они помогают понять, как устроено современное общество и зачем нужны 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идеи, которые изменили мир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показало, что знания, разум и образование могут менять общество. Его идеи о свободе, законе и правах человека до сих пор помогают строить современный мир.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2026-06-02T08:03:37Z</dcterms:created>
  <dcterms:modified xsi:type="dcterms:W3CDTF">2026-06-02T08:03:37Z</dcterms:modified>
</cp:coreProperties>
</file>