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905400" y="3854725"/>
            <a:ext cx="17622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325" y="4071250"/>
            <a:ext cx="6221400" cy="55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времени настоящего: значение, форма и точный выбор.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68325" y="2316325"/>
            <a:ext cx="61014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Present Simple Tense и The Present Continuous Tense: два настоящих времени в английском языке
</a:t>
            </a:r>
            <a:endParaRPr lang="en-US" sz="302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английском два настоящих времени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одно и то же действие можно описать по-разному. Present Simple говорит о привычках, фактах и расписании, а Present Continuous — о действии сейчас или во временный период. Выбор формы меняет смысл предложения, поэтому важно понимать контекст, а не только перевод слов.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Present Simple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нужен для действий, которые повторяются регулярно. Он помогает говорить о повседневных привычках, занятиях после школы и другом обычном распорядке без привязки к конкретному моменту.
</a:t>
            </a:r>
            <a:endParaRPr lang="en-US" sz="1097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истины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используют, когда сообщают общие факты, правила природы и то, что считается постоянным. Такие предложения не описывают процесс, а называют известную и проверенную информацию.
</a:t>
            </a:r>
            <a:endParaRPr lang="en-US" sz="1129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подходит для расписания уроков, поездов, автобусов и других заранее известных событий. В таких предложениях важен не момент речи, а установленный порядок или время.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слова always, usually, often, sometimes, every day и on Mondays. Они показывают повторяемость действия и помогают понять, что речь идёт не о действии прямо сейчас.
</a:t>
            </a:r>
            <a:endParaRPr lang="en-US" sz="11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Present Simple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17300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положительном предложении чаще всего используется основа глагола без вспомогательных слов: I play football, They read books. В 3-м лице единственного числа добавляется -s или -es.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17300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07775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используются do или does в начале предложения: Do you like music? Does she go to school by bus? Это помогает быстро узнать, о чём спрашивают.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07775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612537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отрицания нужны do not или does not: I do not play, He does not watch TV. Важно помнить, что после do/does глагол остаётся в начальной форме.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612537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 Present Continuous: сравнение двух времен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различия в значении и форме двух времён.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повторяется или является фактом, выбирают Present Simple; если оно происходит сейчас или временно, нужен Present Continuous.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грамматике английского языка для 5 класса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Present Continuous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описывает действие, которое происходит в момент речи. Например, человек может выполнять домашнее задание, разговаривать или играть именно сейчас, а не вообще по привычке.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ситуация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подходит для действий, которые продолжаются только в ограниченный период. Например, ученик может жить у родственников одну неделю или заниматься чем-то не каждый день.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Договорённый план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часто используют для ближайших планов, если они уже решены заранее. Важно, что событие запланировано и ожидается, а не просто возможно в будущем.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времени часто относятся now, right now, at the moment, today и this week. Они показывают, что действие связано с текущим моментом или временным промежутком.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время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значении действия и словах-подсказках в 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9" y="1273625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44" y="3265225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2869" y="3265225"/>
            <a:ext cx="339413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always, usually и often показывают, что действие повторяется снова и снова. Они помогают понять: речь идёт о привычке, а не о событии одного конкретного момента.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every day и every morning подчёркивают постоянный распорядок. Они часто встречаются в рассказах о школе, занятиях, тренировках и других обычных делах.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on Mondays, on Fridays и похожие варианты указывают на регулярность по дням недели. Это удобная подсказка, что действие повторяется по графику.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at 7 o’clock часто связано с расписанием и точным временем. В таких предложениях Present Simple сообщает о запланированном или установленном порядке событий.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 расписанию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 Present Simple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 Present Continuous
</a:t>
            </a:r>
            <a:endParaRPr lang="en-US" sz="3116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now и right now показывают, что действие происходит прямо сейчас. Они помогают сразу узнать, что нужно выбрать Present Continuous, а не форму для привычки или факта.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речи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these days подчёркивает, что действие или ситуация характерны для настоящего времени, но не обязательно для каждого дня. Это удобно для описания временных изменений.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Нынешний период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at the moment указывает на действие, связанное с настоящим периодом времени. Оно не обязательно длится секунду, но происходит именно в данный период.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Текущий момент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70250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today и this week могут означать временную ситуацию. Человек может заниматься чем-то не постоянно, а только сегодня или в течение этой недели.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0225" y="33501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Временной отрезок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ситуации чаще всего связаны с двумя временами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смысловые ситуации, а не объём слов в учебнике. В центре внимания — контекст, который помогает выбрать форму глагола.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привычки и действие сейчас: именно эти значения чаще всего определяют выбор времени в простых предложениях.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Present Simple и Present Continuous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школьного дня в Present Simple
</a:t>
            </a:r>
            <a:endParaRPr lang="en-US" sz="3188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по расписанию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утро школьник собирает рюкзак, завтракает и идёт на уроки в одно и то же время. Present Simple хорошо передаёт такие привычные действия, потому что они повторяются регулярно. На картинке легко показать дорогу в школу, часы и привычный утренний маршрут.
</a:t>
            </a:r>
            <a:endParaRPr lang="en-US" sz="144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 расписание
</a:t>
            </a:r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расписании дня есть точные моменты: английский в Tuesday, математика после перемены, автобус в 8:10. Здесь тоже нужен Present Simple, потому что речь идёт не о действии сейчас, а о запланированном порядке событий. Такой пример удобно иллюстрировать дневником или школьным расписанием.
</a:t>
            </a:r>
            <a:endParaRPr lang="en-US" sz="1517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после школы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ученики делают домашнее задание, читают, ужинают и готовятся к следующему дню. Эти действия могут казаться разными, но в Present Simple они описывают привычный образ жизни. Для иллюстрации подойдёт школьник за столом, тетрадь и часы на стене.
</a:t>
            </a:r>
            <a:endParaRPr lang="en-US" sz="144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Present Continuous показывает действие в момент речи
</a:t>
            </a:r>
            <a:endParaRPr lang="en-US" sz="2241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17300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нужен, когда действие происходит в этот момент: ученик пишет, читает или отвечает у доски. Формы am, is, are + V-ing помогают показать, что процесс ещё не завершён.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17300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 сейчас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07775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договорённость уже есть, Present Continuous может говорить о будущем: класс идёт в музей, команда играет матч завтра. Это не расписание, а заранее организованный план.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07775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ближайшее время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612537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форма описывает не постоянную привычку, а временную ситуацию: кружок, прогулку, поездку или занятие на этой неделе. Смысл важнее перевода слова, потому что время ограничено.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612537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занятие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форма сказуемого в Present Simple и Present Continuous.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основная форма глагола меняется мало, а в Continuous обязательно появляется be и окончание -ing.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Present Simple и Present Continuous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Утверждение, отрицание и вопрос в двух временах
</a:t>
            </a:r>
            <a:endParaRPr lang="en-US" sz="28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правила согласования с подлежащим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1217850" y="1604304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особая форма только у he, she, it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217850" y="1921002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глагол обычно остаётся в начальной форме, но в третьем лице единственного числа добавляется -s или -es: he works, she studies, it rains. Именно здесь ученики чаще всего допускают ошибку.
</a:t>
            </a:r>
            <a:endParaRPr lang="en-US" sz="1231" dirty="0"/>
          </a:p>
        </p:txBody>
      </p:sp>
      <p:sp>
        <p:nvSpPr>
          <p:cNvPr id="8" name="Text 4"/>
          <p:cNvSpPr txBox="1"/>
          <p:nvPr/>
        </p:nvSpPr>
        <p:spPr>
          <a:xfrm>
            <a:off x="1217850" y="2943479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Continuous: всегда нужна форма be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1217850" y="3260177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Continuous без am, is или are предложение не будет полным: I am reading, he is reading, they are reading. Окончание -ing показывает процесс, а вспомогательный глагол связывает его с подлежащим.
</a:t>
            </a:r>
            <a:endParaRPr lang="en-US" sz="12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наиболее заметные трудности при выборе и построении формы. Они особенно часто появляются в упражнениях на преобразование предложений и ответы по образцу.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грамматической формой, а не с переводом слова; значит, важно проверять окончание и вспомогательный глагол.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типичных ошибок по теме времен, 2025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глаголов из этого списка обычно выбирают Present Simple, а не форму с -ing.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глаголов состояния из учебных материалов по английскому языку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обозначают состояние, чувство или знание, поэтому чаще звучат в Present Simple: I know, she likes, I want.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033" y="2900959"/>
            <a:ext cx="4082700" cy="1965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для сравнения двух времен
</a:t>
            </a:r>
            <a:endParaRPr lang="en-US" sz="2972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700325"/>
            <a:ext cx="39930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do you do after school? спрашивает о регулярном действии или привычке. Ответ I play football показывает, чем ученик обычно занимается после школы.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0850"/>
            <a:ext cx="3993000" cy="25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после уроков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37638"/>
            <a:ext cx="39930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are you doing now? уточняет действие в момент речи. Ответ I am playing football показывает, что игра идёт прямо сейчас, а не каждый день.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48206"/>
            <a:ext cx="3993000" cy="25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сейчас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время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форму по смыслу действия и словам-подсказкам.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750353"/>
            <a:ext cx="4598400" cy="19948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и примеры двух времен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слова-подсказки помогают выбрать время, но решающим остаётся смысл ситуации.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слова в предложении могут относиться к разным ситуациям, поэтому время выбирают по контексту, а не по одному маркеру.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Present Simple и Present Continuous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настоящего времени — два разных смысла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описывает привычки, факты и расписание, а Present Continuous показывает действие сейчас или временную ситуацию. Если внимательно смотреть на смысл, подсказки и форму глагола, выбрать время становится намного проще.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2026-05-30T11:56:07Z</dcterms:created>
  <dcterms:modified xsi:type="dcterms:W3CDTF">2026-05-30T11:56:07Z</dcterms:modified>
</cp:coreProperties>
</file>