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jpe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отбор сохраняет, смещает и разделяет признаки?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как двигатель эволюции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объясняет, почему в природе закрепляются одни признаки и исчезают другие. Эта идея связала генетику, экологию и эволюцию в единую научную картину.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естественного отбора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на фенотип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«видит» не гены напрямую, а проявление признаков в организме. Выживают и размножаются особи, чьи фенотипы лучше соответствуют условиям среды, поэтому меняется наследственный состав популяции.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041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 приспособленностью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41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приспособленность особи, тем больше ее вклад в следующее поколение. Поэтому естественный отбор меняет не просто внешний облик популяции, а ее успешность в конкретной среде.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709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создает изменчивость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709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Источником разнообразия служат мутации и рекомбинации, а естественный отбор лишь отбирает уже существующие варианты. Он сохраняет полезные сочетания признаков и устраняет менее удачные для данных условий.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875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через наследование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75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удачный признак наследуется, его частота в поколениях растет. Так отбор постепенно преобразует популяцию, даже если отдельные изменения кажутся небольшими и незаметными в каждом поколении.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543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среды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9543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направление отбора определяются давлением среды: климатом, ресурсами, хищниками, болезнями и конкуренцией. При изменении условий меняется и набор признаков, которые дают преимущество.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499" y="969000"/>
            <a:ext cx="2904803" cy="3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направление отбора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872400" y="1217592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жара и сезонные колебания делают выгодными разные формы организма. В одних условиях преимущество получает устойчивость к перепадам, в других — ускоренный обмен веществ или экономия воды.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872025" y="969017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температура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72400" y="4393275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меняется быстро, отбор может усиливать раннее размножение, высокую плодовитость или ускоренное созревание. Эти признаки помогают популяции сохранить численность в неблагоприятных условиях.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872025" y="4144700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плодовитость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872400" y="3599354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Эпидемии, загрязнение и другие стрессовые факторы отбирают устойчивые генотипы. В таких условиях особенно важны защитные механизмы, способность к восстановлению и высокая физиологическая устойчивость.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872025" y="3350779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стресс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72400" y="2805433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пищи, территории или света отбор усиливает эффективность использования ресурсов. Выигрывают особи, которые быстрее растут, раньше размножаются или лучше переносят дефицит питания.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72025" y="2556858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ресурсы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872400" y="2011513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 стороны хищников и паразитов усиливает значение маскировки, быстроты, иммунной защиты и осторожного поведения. Даже небольшое отличие в признаке может резко изменить шансы на выживание.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872025" y="1762938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паразиты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отбора и их влияние на признак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отбора выгодна при своем типе среды: стабильной, изменяющейся или неоднородной. Именно поэтому одинаковый признак может сохраняться, сдвигаться или разделяться.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различие между формами связано не с силой отбора, а с тем, какие фенотипы получают преимущество.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поддерживает уже удачное среднее значение признака. Он особенно характерен для относительно постоянной среды, где резкие отклонения от нормы снижают жизнеспособность особей.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оптимум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стабилизирующем отборе крайние фенотипы постепенно исчезают, а разброс признака уменьшается. Популяция становится более однородной, хотя среднее значение почти не меняется.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Сужает изменчивость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малые или слишком большие значения признака оказываются невыгодными. Такие варианты чаще связаны с нарушением развития, повышенной смертностью или снижением успешности размножения.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Устраняет крайности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 — масса новорожденных у млекопитающих, число яиц в кладке у птиц и оптимальная активность ферментов. Во всех случаях средний вариант оказывается наиболее жизнеспособным.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биологические примеры
</a:t>
            </a:r>
            <a:endParaRPr lang="en-US" sz="964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долго остается примерно одинаковой, отбор не требует смещения признака. Наоборот, он «консервирует» уже сложившуюся адаптацию и поддерживает ее в поколениях.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Характерен для устойчивых условий
</a:t>
            </a:r>
            <a:endParaRPr lang="en-US" sz="9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23755"/>
            <a:ext cx="4348200" cy="20138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стабилизирующего отбора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в устойчивой среде сохраняются не максимальные, а наиболее уравновешенные значения признаков.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уменьшает разнообразие крайних вариантов и поддерживает признак на уровне, наиболее выгодном в данной среде.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биологии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на примере человека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клинической практике особенно заметно, что у новорождённых наибольшие шансы на благополучное развитие связаны со средними значениями массы тела. Слишком низкий вес часто указывает на незрелость организма, а слишком высокий — на риск осложнений при родах и адаптации.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«середина» безопаснее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изобразить распределение признака, получится колоколообразная кривая: в центре находится зона оптимума, а по краям — области повышенного риска. Такой рисунок наглядно показывает, что естественный отбор сохраняет не любой вариант, а наиболее уравновешенный.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Кривая, где крайности проигрывают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возникает, когда условия среды меняются и прежний оптимум перестает быть выгодным. Тогда среднее значение признака постепенно смещается в сторону нового полезного варианта.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признака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23900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 — устойчивость бактерий к антибиотикам: после лечения выживают наиболее устойчивые формы. Похожим образом меняется окраска насекомых на загрязненных территориях.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723900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51925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полезный признак наследуется, соответствующий аллель становится более распространенным. В нескольких поколениях это меняет генетическую структуру популяции и закрепляет адаптацию.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551925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аллеля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79950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Выигрывают особи с одним крайним фенотипом, который раньше был менее выгоден. Именно этот вариант начинает чаще выживать и оставлять потомство в новых условиях.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379950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одного края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079750" y="1653400"/>
            <a:ext cx="1545000" cy="8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может стать изменение климата, появление нового хищника, освоение другой пищи, загрязнение территории или применение лекарств. В каждом случае меняется направление давления отбора.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2079750" y="1287975"/>
            <a:ext cx="1545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фактор среды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движущий отбор меняет популяцию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происходит не мгновенно: сначала полезный вариант встречается редко, затем его доля быстро растет. Чем сильнее давление среды, тем заметнее изменение за несколько поколений.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 переход популяции к новому оптимуму: преимущество получает один крайний фенотип, а среднее значение признака последовательно смещается.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действия движущего отбора
</a:t>
            </a:r>
            <a:endParaRPr lang="en-US" sz="234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изменение среды запускает новый отбор и приводит к смещению признака в поколениях.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края выигрывают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разрывающем отборе преимущество получают две противоположные формы признака, тогда как промежуточные варианты оказываются менее успешными и постепенно выпадают из состава популяции.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расхождению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промежуточные формы всё чаще проигрывают в конкуренции, популяция может разделяться на две устойчивые группы, каждая из которых приспосабливается к своей нише.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Неоднородная среда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отбор формируется там, где условия среды различаются внутри одной территории: разные ресурсы, участки обитания или сезоны создают выгоду для разных крайних фенотипов.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полиморфизма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в популяции возрастает разнообразие признаков. Сохраняются несколько адаптивных линий, что делает группу более неоднородной и усиливает различия между особями.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640551"/>
            <a:ext cx="4348200" cy="24618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 последствия разрывающего отбора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при каких условиях разрывающий отбор поддерживает крайние варианты признака и уменьшает долю промежуточных форм.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выгодны не усреднённые, а специализированные фенотипы; это повышает полиморфизм и может вести к разделению популяции на линии.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разрывающий отбор и его проявления в неоднородной среде.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и видообразование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группы всё реже обмениваются генами, между ними накапливаются различия. Это уменьшает поток аллелей и делает расхождение более устойчивым в следующих поколениях.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скрещивания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неоднородна, разные крайние варианты признака получают преимущество в разных её частях, а промежуточные формы теряют конкурентоспособность и постепенно сокращаются по численности.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выгод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сохранении изоляции популяция может разделиться на две самостоятельные линии. Именно поэтому разрывающий отбор рассматривают как один из путей видообразования.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различия могут затронуть не только признаки, но и поведение, сроки размножения или выбор места обитания. Так возникает репродуктивная изоляция.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изоляции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естественного отбора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не числовые данные, а сравнительную логику трёх форм отбора по ключевым параметрам: среда, направление изменений, разнообразие и итог для популяции.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повышают приспособленность, но действуют по-разному: сохраняют норму, смещают её или разделяют популяцию на устойчивые крайние варианты.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теме «Формы естественного отбора» для курса биологии 11 класса.
</a:t>
            </a:r>
            <a:endParaRPr lang="en-US" sz="12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формы отбора и близкие понятия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не только с выживанием, но и с успехом в размножении. Преимущество получают особи, которые чаще привлекают партнёра или успешнее конкурируют за него.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несколько аллелей в популяции, если это повышает её устойчивость. В результате поддерживается генетическое разнообразие, а не один-единственный вариант признака.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Балансирующий отбор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увидеть, что отбор может оценивать не только выживание, но и размножение, стабильность популяции и полезность признака в конкретных условиях.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успеха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Осуществляется человеком и направлен на полезные для него признаки. Он наглядно показывает, что наследственная изменчивость даёт материал для направленного отбора.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отбора с популяционной генетикой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изменчивость, отбор и изоляция вместе изменяют генетическую структуру популяции.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действия отбора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выживают клетки с устойчивостью к препарату. При повторном применении антибиотика именно они дают потомство, и в популяции быстро возрастает доля резистентных форм.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бабочек окраска, лучше скрывающая от хищников на изменившемся фоне, становится более распространённой. Это наглядный пример зависимости приспособленности от среды.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среда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новорождённых и многие физиологические параметры человека удерживаются в узких пределах. Такая устойчивость отражает длительное действие стабилизирующего отбора в относительно постоянных условиях.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признаки человека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6005"/>
            <a:ext cx="4348200" cy="21293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 формам естественного отбора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увидеть, как разные формы отбора связаны с условиями среды, изменением признака и результатом для популяции.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отбора различаются по направлению действия, но каждая из них повышает приспособленность популяции к конкретным условиям существования.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 о формах естественного отбора.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по-разному в разных условиях: сохраняет устойчивое, смещает изменяющееся и разделяет неоднородное. Именно поэтому он остаётся главным механизмом приспособления и эволюции популяций.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объясняет адаптации живых организмов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2026-06-01T23:42:48Z</dcterms:created>
  <dcterms:modified xsi:type="dcterms:W3CDTF">2026-06-01T23:42:48Z</dcterms:modified>
</cp:coreProperties>
</file>