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Никитин. «Весело сияет месяц над селом…»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деревня: месяц, тишина и тёплая жизнь людей — любовь к родной земле в простых образах.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Никитин и время создания пейзажной лирики
</a:t>
            </a:r>
            <a:endParaRPr lang="en-US" sz="2488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 (1824–1861) писал о России XIX века: о природе, деревне и крестьянском быте. Его стихи узнаются по простому языку, вниманию к деталям и умению передавать тихую грусть и тёплую любовь к родной земле.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настроение отрывка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показана ночная сельская картина: месяц светит над домами, вокруг слышна тишина, а мягкий свет делает привычные предметы спокойными и красивыми.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выступает не фоном, а частью человеческой жизни: она поддерживает ритм деревни, как будто помогает остановиться и заметить красоту рядом.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светлое и умиротворённое: нет резких событий и тревоги. Картина будто дышит ровно, создавая чувство покоя 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месяца и ночного света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как «главный герой» ночи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в отрывке — главный источник ощущения уюта. Его свет не пугает и не ослепляет: он словно разливается над селом, делая всё вокруг мягким и ясным.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меняет обычные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освещение превращает привычные деревенские предметы в почти волшебные: появляются серебристые оттенки, чётче видны крыши, дорога или поле, усиливается ощущение тишины.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русской деревни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пространство показано узнаваемо: дома, дворы, улицы и окрестности села складываются в цельную картину. Читатель как будто видит знакомое место рядом.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села связан с теплом и работой, с близостью к природе. Так создаётся ощущение, что деревня держится на простых ценностях: спокойствии, труде и любви к земле.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детали деревенского быта — они делают сцену «живой». Благодаря мелочам ночь воспринимается не как редкое событие, а как естественная часть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акценты текста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уделено тому, как месяц и природа задают тон спокойствия, а быт подстраивается под этот тихий ритм.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именно пейзаж формирует эмоциональный «каркас» стихотворения, а остальные части лишь поддерживают основной светлый настрой.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структуре образов отрывка (без точных подсчётов)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в отрывке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увидеть ночь как мягкую и красивую: месяц, небо и световые пятна выглядят спокойными и «домашними». Благодаря этому картина становится образной.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выразительных определений поэт делает пейзаж запоминающимся: он не просто сообщает, что светит месяц, а передаёт его характер — тихий, ясный, спокойный.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работают как краски в рисунке. Они усиливают ощущение уюта: деревня кажется ближе, а природа — не далёкой, а родной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245" y="1013950"/>
            <a:ext cx="3751110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языковые приёмы создают настроение ночи и покоя, помогая рассмотреть образ села внимательнее.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средств работает вместе: эпитеты рисуют, олицетворение «одушевляет», а повторы и звукопись усиливают ощущение тишины.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смысловым признакам образной речи в отрывке (точные цитаты не указаны).
</a:t>
            </a:r>
            <a:endParaRPr lang="en-US" sz="13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природы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ночь и свет будто действуют рядом с людьми: пространство воспринимается как участник общей жизни села, а не как просто неподвижный фон.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олицетворение помогает читателю почувствовать гармонию: деревенский мир остаётся понятным и близким, потому что природа ведёт себя «по-человечески» — спокойно.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сближает человека и окружающий мир. Благодаря ему тишина ощущается не пустой, а наполненной смыслом, как будто у ночи есть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от наблюдения к чувству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отрывке: взгляд на месяц → расширение до села → тишина → тепло и спокойствие → любовь к родной земле.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и плавные гласные создают певучесть и спокойный темп. Повторы и ровный ритм поддерживают ощущение неторопливого движения, соответствующего ночной тишине.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разбор текста (наблюдение за звучанием и ритмом)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заметны три звуковых опоры — мягкие согласные, плавные гласные и повторы.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понятный язык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отрывка понятна без сложных объяснений: поэт выбирает слова, которые легко представить в жизни деревни. Благодаря этому читать и обсуждать стихотворение можно уже в 6 классе.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книжных оборотов, поэтому смысл не «спотыкается» о трудные конструкции. Для образов уместны знакомые предметы: избы, заборы, дорога, поле, ночное небо.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ночное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образ месяца и общий ночной свет. Он задаёт спокойный тон и как будто приглашает остановиться, чтобы прислушаться к тишине вокруг.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как продолжение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картина расширяется: дома и улицы становятся частью общего ночного пространства. Природа освещает быт и делает его особенно близким и «домашним».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объединяет всех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воспринимается не как пустота, а как гармония. В таком звучании ночи человек словно сохраняет внутреннее равновесие и не торопится нарушать покой.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дома и любовь к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тёплое отношение к родной земле. Природа поддерживает чувство дома, поэтому любовь к Родине выражается тихо и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 по этапам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последовательное «затихание» к умиротворению: наблюдение за ночной картиной постепенно переходит в чувство внутреннего согласия.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— умиротворение: именно оно связывает отдельные образы в цельное впечатление. Затем настроение закрепляется теплом и любовью к родной земле.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эмоций по смысловым фрагментам отрывка (учебный разбор)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лирическое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действия появляется настроение: тишина, плавность ритма, мягкий свет. Именно через эти художественные детали читатель ощущает спокойствие и доверие к миру вокруг.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пейзажной лирики, где природа помогает передать внутренний смысл. Ночной образ села становится мостом от наблюдения к любви к родной земле.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нет сюжета с событиями и поступками героев. Поэт передаёт не «что случилось», а то, что он почувствовал, рассматривая ночное село, освещённое месяцем.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картину сердцем: описания природы не просто информируют, а выражают отношение автора. Так обычная сцена становится личным впечатлением.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65427"/>
            <a:ext cx="4206300" cy="2158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образы повторяются как главные опорные точки картины и какую роль они играют в передаче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ведущие образы (месяц, село, ночь, природа) соединяются, они создают цельную тёплую картину: спокойный пейзаж становится выражением любви к родной земле.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образов на основе содержания отрывка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отрывка в школьном изучении литературы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понять, как в лирике природа становится «главным героем» настроения. Ученики учатся различать описание картины и выражение чувства автора.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родной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любовь к Родине через простые, знакомые образы. Ребята обсуждают, почему «родное» может звучать тихо и спокойно, а не только торжественно.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хорошо видно, как работают эпитеты и олицетворения: они делают ночной пейзаж живым и запоминающимся. Это база для дальнейшего анализа текстов в классе.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формулировать главную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потренироваться в выводах: какое чувство остаётся после картины ночной деревни. Так формируется навык кратко объяснять главную мысль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отрывка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родной земли раскрывается через самые простые картины: в месяце над селом, в тишине ночи, в знакомых деревенских домах и улицах. Всё кажется близким и настоящим.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элементы текста создают чувство тепла, мира и тихой радости. Поэтому отрывок оставляет светлое впечатление: человек не отделён от природы, а ощущает с ней единство.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России выражена не громкими словами, а спокойным восхищением природой и жизнью села. Читатель видит, что родина начинается с повседневных деталей и тёплого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образ ночной деревни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свет и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ночной свет и силуэты деревенских построек. Контраст тёмного неба и светлых участков земли усиливает ощущение спокойной ночи и делает картину зримой.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«видимая»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передаётся через плавный ритм и мягкое звучание строк. Визуальный ряд для такого описания складывается из тихой сельской улицы, месяца и просторного неба, которые как будто «держат» паузу.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 отрывка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Никитин создаёт светлый и спокойный образ русской деревни через месяц, тишину и живую природу. В отрывке соединяются простота языка, выразительные средства и тёплое чувство к родной земле.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2026-05-15T04:53:53Z</dcterms:created>
  <dcterms:modified xsi:type="dcterms:W3CDTF">2026-05-15T04:53:53Z</dcterms:modified>
</cp:coreProperties>
</file>