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трудные согласные и проверять букву по правилу.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середине слова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это правило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изменить слово, а в середине слова согласный часто слышится неясно. Поэтому в словах вроде гриб, лодка и просьба важно не гадать, а проверять букву.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25" y="11200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согласные образуют пары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Б, в, г, д, ж, з произносятся с голосом. Они звучат ясно и звонко, как будто «поют» в слове.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П, ф, к, т, ш, с произносятся без голоса. Они звучат тише и могут легко перепутаться со звонкими на письме.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звонкий звук имеет пару: б-п, в-ф, г-к, д-т, ж-ш, з-с. Эти звуки очень похожи по месту образования.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согласный стоит в середине слова, его бывает трудно расслышать. Поэтому важно прислушиваться особенно внимательно и не спешить с ответом.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выбрана не по правилу, получится ошибка. Проверка помогает написать слово точно и уверенно, даже если звук слышится не очень отчётливо.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опасное место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трудный согласный прячется именно в середине слова, где он звучит тише и менее отчётливо.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встречаются в обычных словах: лодка, грибки, морковка, сказка, просьба. Их легко услышать, но не всегда легко записать.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 к согласному и подобрать проверочное слово, опасное место становится понятнее, а буква — надёжнее.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звонких звуков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дружной команде стоят б, в, г, д, ж, з. Они любят звучать ярко и громко, словно настоящие капитаны слова. Если представить их в ряд, запомнить их становится намного легче.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глухих звуков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команде живут п, ф, к, т, ш, с. Они говорят тише, но тоже очень важны. Рядом с первой командой они образуют пары, как соседи-близнецы: похожие, но не одинаковые.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команды согласных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проверочное слово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подбирают так, чтобы после согласного стоял гласный звук. Тогда трудная буква слышится чётче, и ухо уже не путается в догадках.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гриб — грибы, мороз — морозы, шапка — шапочка. Гласный как маленький фонарик освещает нужный согласный и помогает выбрать правильную букву.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стал слышен яснее, значит, проверка удалась. Остаётся только записать слово аккуратно и ещё раз убедиться, что буква выбрана верно.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середине слова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шаги проверки парного согласного в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родственным: у него должен быть общий корень и близкое значение. Тогда оно действительно помогает проверить нужную букву.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пары вроде снег — снеговик или дуб — дубок. В них слова связаны между собой, поэтому звук перед гласным слышится отчётливее.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не родственники, проверка не работает. Нельзя выбирать первое попавшееся слово: оно должно быть подходящим по смыслу и по корню.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должно быть проверочное слово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пишут слово только по слуху и выбирают первую услышанную букву. Из-за этого легко перепутать б и п, д и т, з и 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письме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искать проверочное слово. Тогда трудный согласный остаётся без проверки, а в слове появляется случайная буква.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ошибаются в словах, где звук в середине особенно неясный: лодка, грибки, сказка, просьба. Такие слова любят проверять терпение.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остановиться, подумать и подобрать родственное слово. Спокойная проверка лучше, чем быстрая догадка.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в середине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будто прячут трудную букву в середине. В просьба, свадьба, грибки и морковка нужно особенно внимательно слушать согласный, чтобы не попасть в ловушку.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помогает не спешка, а проверка по правилу. Если представить букву, которая прячется в слове, её легче найти, услышать и записать правильно.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рядом стоят несколько согласных, звук может «прятаться» и звучать тише. Тогда важно не торопиться и внимательно вслушаться в середину слова, а не угадывать букву.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сложные слова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сказка, лодка, морковка и книжка лучше сразу искать проверочное слово. Спокойная проверка помогает заметить нужную букву и не допустить смешной ошибки.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правилу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иногда подсказывает неверно, особенно когда согласный стоит рядом с другими звуками. Поэтому школьнику полезно вспомнить правило и убедиться в выборе буквы ещё раз.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полагаемся только на слух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быть особенно внимательным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согласных нужно быстро узнавать, чтобы сразу находить опасное место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шесть пар: б-п, в-ф, г-к, д-т, ж-ш, з-с. Чем быстрее они узнаются, тем легче писать без ошибок.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парными согласными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81050" y="2297450"/>
            <a:ext cx="20295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слово и ищет в нём место, где согласный может звучать неясно. Это первый шаг к аккуратному письму.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14225" y="2297450"/>
            <a:ext cx="1956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находит трудную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гриб, лодка, книжка, морковка или рассказ нужно остановиться в середине и определить, какая согласная может вызвать сомнение.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4500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подбирает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ищут родственное слово с гласной после согласного: грибы, лодочка, книжечка, морковочка. Гласный звук делает букву слышимой.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955575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пишет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нужная буква становится ясной, слово записывают без спешки. Потом ещё раз перечитывают его, чтобы убедиться, что всё верно.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слух и образ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тоже помогает запомнить правило. Можно представить буквы как близнецов: они рядом, но каждый говорит по-своему. Такой простой образ делает проверку понятнее и веселее.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разницу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похожи друг на друга, но один звук звонкий, а другой глухой. Если прислушаться внимательно, можно заметить, как меняется звучание в середине слова.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слова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опасное место и выбрать правильную букву.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пропущенную букву в словах морковка, лодка, грибки и книжка. Такое задание учит замечать опасное место в середине слова и не спешить с ответом.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правильный вариант из двух и объясни, почему он верный. Полезно проговаривать слово вслух: так легче услышать согласный и подобрать проверочное слово.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родственное слово для просьба, сказка и грибок. Если проверка подобрана правильно, нужная буква становится ясной, а слово запоминается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для тренировки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бывают звонкими и глухими, поэтому их легко перепутать. В середине слова они иногда звучат не очень отчётливо, особенно рядом с другими согласными.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подобрать проверочное слово. В нём после согласного должен стоять гласный звук, который помогает услышать нужную букву гораздо яснее.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в словах с трудной серединой: лодка, сказка, книжка, грибки. Тут лучше не угадывать, а спокойно действовать по правилу.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это правило регулярно, письмо станет аккуратнее и увереннее. А ещё ошибки будут попадаться всё реже, что очень радует и ученика, и учителя.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Памятка-напоминалка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найди в слове место, где согласный звучит не совсем ясно. Потом подбери родственное слово и произнеси оба слова вслух. Так нужная буква станет заметнее.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этого запиши слово и проверь себя ещё раз. Маленькая карточка с коротким правилом помогает не забыть шаги и не перепутать звонкие и глухие согласные.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356" y="1273625"/>
            <a:ext cx="242438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7113" y="3265225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карточки со словами и найди пары: гриб — грибы, мороз — морозы. Игра помогает быстро заметить, как гласная после согласного делает букву слышимой.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Карточки-пары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слово с пропущенной буквой, а ребёнок отвечает, какая буква нужна. Такой формат тренирует внимание и учит не спешить с выбором.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Слово-загадка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правильный вариант из двух слов и объяснить решение. Это помогает не угадывать, а вспоминать правило и проверочное слово.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подсказки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повторение делает правило живым и понятным. Когда ребёнок сам находит ответ, парные согласные запоминаются легче и вызывают меньше ошибок.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и повтори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проверка знаний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середине слова требуют внимательности, но правило остаётся простым: найти опасное место, подобрать проверочное слово и выбрать нужную букву. Тогда письмо становится точным и уверенным.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2026-05-21T20:17:44Z</dcterms:created>
  <dcterms:modified xsi:type="dcterms:W3CDTF">2026-05-21T20:17:44Z</dcterms:modified>
</cp:coreProperties>
</file>