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Садко: былина о таланте, выборе и силе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море и выбор судьбы в новгородской былине.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Садко: что в ней важно понять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соединяет народную фантазию, память о древнем Новгороде и представление о герое, который добивается успеха не мечом, а талантом, смелостью и умением делать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Садко в былине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— бедный новгородский гусляр, который живёт своим искусством. Он играет на пирах и зарабатывает не силой, а умением тронуть слушателей музыкой.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отличается смекалкой и решительностью. Когда перед ним открывается шанс изменить жизнь, он не отступает, а действует смело и рассчитывает на собственные способности.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Садко показан как человек, который проходит путь от нищеты к богатству. При этом он остаётся частью народного мира и помнит о своих корнях.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былины о Садко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сюжета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в былине как купеческий город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показан как город, связанный с реками и морями. По этим путям идут корабли, товары и богатство, поэтому успех здесь зависит от предприимчивости и деловой хватки.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былине живёт по своим правилам, где есть власть, торговля и уважение к успешному человеку. Этот образ помогает увидеть историческую основу сюжета о Садко.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Пиры и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пиры становятся местом, где решаются важные дела и проверяется характер человека. Здесь слово, смелость и уверенность могут оказаться не менее значимыми, чем богатство.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достаток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заметны деньги, дорогие пиры и щедрые угощения. Такой мир подчёркивает, что в Новгороде ценили не только знатность, но и умение приносить пользу и прибыль.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вместо оружия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делают Садко непохожим на привычного богатыря. Его сила не в бою, а в искусстве, которое привлекает внимание и меняет ход событий.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как голос героя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певец и сказитель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 в народной традиции — не просто музыкант. Он хранит память, рассказывает истории и соединяет людей с миром былин, песен и преданий.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былины «Садко»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разные мотивы соединяются в одном сюжете и ведут героя от успеха к испытанию.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и удача запускают действие, а опасность и верность дому придают истории нравственный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былины «Садко»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 купцами и первая удача Садко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 пиру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доказывает, что его игра достойна признания. Смелый спор с купцами показывает уверенность героя и готовность рискнуть ради своей мечты.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выигрыша бедный музыкант превращается в состоятельного человека. Но вместе с богатством приходит и новое испытание, которое проверяет его характер.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Чудесная рыба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награду за удачу и настойчивость Садко получает необыкновенную рыбу. Именно этот дар становится началом его богатства и меняет его положение в 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былине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или образ помогает раскрыть смысл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разные стороны мира: успех, власть, испытание и дом. Через них раскрывается путь Садко и главный смысл былины.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былине «Садко»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царь и подводный мир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царь в былине олицетворяет стихию, которая не подчиняется человеку. Он может дарить богатство и одновременно ставить героя перед опасным выбором.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мир изображён как особое царство со своими законами. Там всё необычно: другие правила, иная жизнь и испытания, которые проверяют не только смелость, но и душу.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оказывается в этом мире не случайно. Ему нужно понять, что для него важнее: чудесное богатство и власть или возвращение к людям, дому и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Садко и морская буря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Садко резко меняет ход былины: спокойный путь превращается в опасное испытание, где человек уже не распоряжается событиями. Перед бурей раскрывается беззащитность людей перед стихией.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корабли замирают, а море требует жертву, становится ясно: богатство и удача не дают полной власти над судьбой. Именно в море герой впервые сталкивается с настоящим нравственным выбором.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Садко в морском царстве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эпизоде морского испытания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Садко возвращается в Новгород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понимает, что даже чудесный подводный мир не заменит ему родной город, где его ждут дом, люди и привычная жизнь.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богатства и приключений герой не теряет связь с Новгородом: именно память о земле и близких помогает ему сделать правильный выбор.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былины доказывает, что настоящее счастье связано не только с успехом, но и с верностью своим корням, семье и человеческому долгу.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былину особенно яркой для читателя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события сочетаются с узнаваемыми человеческими чувствами: страхом, надеждой и радостью встречи с домом.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создают чудо и опасность; они удерживают внимание, а музыка и возвращение придают истории теплоту.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сюжета былины «Садко»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былины: повторения, ритм и формулы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обороты делают речь напевной и помогают запомнить текст, как это было нужно в устной традиции.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формулы придают повествованию торжественность и создают ощущение древности, словно рассказ передается от сказителя к сказителю.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Гиперболы усиливают впечатление от событий: герои, богатство и морская стихия выглядят больше и значительнее обычной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плавный ритм связывают отдельные эпизоды в цельный рассказ, поэтому былина звучит размеренно и величаво.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в опере Римского-Корсакова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Н. А. Римского-Корсакова «Садко» превратила былинный сюжет в яркое музыкальное действие. Здесь особенно заметны волшебные образы моря, пение и звучание гуслей, которые помогают зрителю почувствовать сказочность истории.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на картинах художников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Живописцы часто показывают Садко с гуслями, на берегу или среди морских волн. Такие изображения подчеркивают сразу два его качества: он народный музыкант и герой, которому открывается мир чудес и дальних странствий.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Садко в музыке, живописи и кино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людей и мир моря в былине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мир показан через пиры, торговлю и признание, а морской — через испытание и чудо; их контраст делает сюжет особенно напряженным.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двух пространств важен: море испытывает героя, но окончательный смысл он находит в человеческом мире и родном доме.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былины «Садко»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былины «Садко»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помогает Садко начать новый путь, но сам по себе не делает человека счастливым: важны еще разум, выдержка и ответственность за поступки.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удача проверяют героя сильнее, чем бедность: именно в минуты выбора становится ясно, что для него дороже — выгода или верность себе.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учит помнить о доме, семье и родной земле, потому что именно эти ценности помогают человеку не потеряться даже среди чудес и успеха.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былины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тем помогает увидеть, как строится смысл былины.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успех приводит к испытанию, испытание — к выбору, а выбор подтверждает ценность дома и человеческих связей.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образная система былины «Садко»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Садко: герой, который не забывает свой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запоминается как герой, в котором соединяются талант, смелость и верность родной земле. Его история показывает: настоящее богатство человека — не чудо, а правильный выбор.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2026-05-22T22:26:26Z</dcterms:created>
  <dcterms:modified xsi:type="dcterms:W3CDTF">2026-05-22T22:26:26Z</dcterms:modified>
</cp:coreProperties>
</file>