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Горящие письма: фронтовая переписка как человеческий документ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с фронта сохранили голоса, надежду и память целого поколения.
</a:t>
            </a:r>
            <a:endParaRPr lang="en-US" sz="372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с войны: голос человека между фронтом и домом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Великой Отечественной войны письма были редкой, но жизненно важной связью между фронтом и тылом. Они передавали не только новости, но и чувства, страхи, надежду и верность.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«горящими письмами»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фронтовые письма, написанные в тревожные военные годы, когда каждое слово имело особый вес и значение для отправителя и адресата.
</a:t>
            </a:r>
            <a:endParaRPr lang="en-US" sz="1578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были короткими, спешными и очень личными: в них соединялись забота о близких, ожидание ответа, надежда на встречу и вера в возвращение.
</a:t>
            </a:r>
            <a:endParaRPr lang="en-US" sz="1573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такие письма часто берегли дома как семейную реликвию, потому что в них сохранялись голос человека, память о судьбе и следы времени.
</a:t>
            </a:r>
            <a:endParaRPr lang="en-US" sz="1534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письмо проходило путь от фронта к семье
</a:t>
            </a:r>
            <a:endParaRPr lang="en-US" sz="271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обычный маршрут фронтового письма в годы войны.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Письмо-треугольник как символ войны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появился треугольник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нехватки конвертов солдаты складывали лист особым способом, без клея и лишних материалов. Так письмо можно было быстро отправить даже в походных условиях.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внешней стороне писали адрес, номер полевой почты и пометки для доставки. Треугольник стал знаком фронтовой переписки и памяти о войне.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узнавался сразу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сообщали в фронтовых письмах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писали о здоровье, самочувствии, погоде и товарищах по службе. Даже несколько строк помогали родным понять, что человек жив и держится.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нередко просили не волноваться, беречь себя, передать привет всем дома и обязательно ждать ответ. Такие слова поддерживали связь между фронтом и семьёй.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сведения о боях, потерях и расположении частей не сообщали. Поэтому особенно значимыми становились простые фразы: «жив», «здоров», «пишите чаще», «скоро вернусь».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фронтовых писем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коротких строках чувствуется, как важно было удержать связь с домом и не потерять близких из виду.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писали о жизни и ожидании весточки, значит письмо помогало уменьшить тревогу и одиночество.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корпусу фронтовых писем периода Великой Отечественной войны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писем военного времени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письма по-разному отражали войну, но все сохраняли личную связь и память.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писем выполняли одну общую задачу: поддерживали близких и сохраняли человеческую связь.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переписка времён Великой Отечественной войны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68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письма проходили цензуру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секретов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почты не позволяла раскрывать сведения о частях, перемещениях, потерях и военных планах. Это было нужно для безопасности армии и страны.
</a:t>
            </a:r>
            <a:endParaRPr lang="en-US" sz="143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 осторожный текст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проверки письма становились сдержанными и лаконичными. Авторы старались писать так, чтобы передать главное и не сообщить лишнего.
</a:t>
            </a:r>
            <a:endParaRPr lang="en-US" sz="143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звучали простые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опасные темы исчезали, особенно заметными становились забота, тревога и надежда. Именно они делали фронтовые письма очень человечными.
</a:t>
            </a:r>
            <a:endParaRPr lang="en-US" sz="140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почтальоны и их работа
</a:t>
            </a:r>
            <a:endParaRPr lang="en-US" sz="278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почтальоны приносили письма в окопы, госпитали, штабы и тыловые районы. Их путь проходил по грязи, снегу и бездорожью, часто под обстрелами.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солдат и семей почтальон приносил не просто лист бумаги, а весточку о жизни близкого человека. Поэтому его приход ждали с особым волнением.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письмо влияло на семью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весточка с фронта могла сразу снять мучительную неизвестность: близкие узнавали, что человек жив, думает о доме и старается держаться, несмотря на трудности.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письме сообщалось о ранении или госпитале, семья понимала, что есть шанс на выздоровление, а значит, тревога сменялась ожиданием новых известий.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молчание, наоборот, усиливало страх и заставляло снова и снова вспоминать последние строки, перечитывая их как доказательство связи с родным человеком.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фронтовое письмо становилось семейным событием: его берегли, передавали из рук в руки и много лет хранили вместе с фотографиями и другими памятными вещами.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фронтовые письма сохранялись десятилетиями
</a:t>
            </a:r>
            <a:endParaRPr lang="en-US" sz="240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письма переживали войну благодаря бережному хранению дома: в сухом месте, без света и лишнего сгибания.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семейные архивы нередко становятся основой музейных и исследовательских коллекций, потому что именно там письма сохраняются дольше всего.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«Горящие письма»; иллюстративная оценка распространённых способов хранения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военных писем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чаще выбирали короткие и ясные фразы, чтобы письмо было легко понять даже после долгой дороги и волнения.
</a:t>
            </a:r>
            <a:endParaRPr lang="en-US" sz="147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обращение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часто звучали ласковые обращения к матери, жене, детям и родным, которые помогали сохранить ощущение домашнего тепла.
</a:t>
            </a:r>
            <a:endParaRPr lang="en-US" sz="1391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Дата, место написания и подпись делали письмо не только личным сообщением, но и важным свидетельством конкретного дня и обстоятельств.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Сдержанный тон
</a:t>
            </a:r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автору было тяжело, он писал осторожно, стараясь не пугать близких и поддержать их надеждой на встречу.
</a:t>
            </a:r>
            <a:endParaRPr lang="en-US" sz="14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письма после войны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личное письмо из семейной памяти становится историческим источником.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стеклом лежит аккуратно сложенный треугольник, рядом — фотография молодого солдата и потускневшая подпись карандашом. Такой экспонат помогает представить не абстрактную войну, а судьбу конкретного человека, чьё письмо дошло до потомков.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Витрина, где письмо говорит само за себя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письмо часто показывают вместе с копией расшифровки, чтобы каждый ученик смог прочитать трудные строки. Рядом могут стоять награды, семейный снимок и карта, связывающая личную историю с большой историей страны.
</a:t>
            </a:r>
            <a:endParaRPr lang="en-US" sz="917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уголок памяти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Музейный сотрудник бережно раскладывает письма в папку, защищая их от света и влаги. Затем эти тексты становятся частью выставки, урока или памятного вечера, где фронтовой треугольник снова обретает голос.
</a:t>
            </a:r>
            <a:endParaRPr lang="en-US" sz="98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Документ, который продолжает жить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Фронтовые письма в музеях и школьных коллекциях
</a:t>
            </a:r>
            <a:endParaRPr lang="en-US" sz="23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современные школьники читают фронтовые письма
</a:t>
            </a:r>
            <a:endParaRPr lang="en-US" sz="208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особенно понятны, когда рядом есть фотография, биография автора или рассказ семьи, которая сохранила письмо.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детей привлекают живые судьбы и искренние чувства: через письмо война воспринимается как история конкретного человека.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«Горящие письма»; обобщённая оценка учебных интересов
</a:t>
            </a:r>
            <a:endParaRPr lang="en-US" sz="1374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фронтовых писем с литературой
</a:t>
            </a:r>
            <a:endParaRPr lang="en-US" sz="2499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Фронтовое письмо похоже на литературный текст тем, что в нём звучит живой голос человека, который говорит о страхе, любви, надежде и долге без лишних слов.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и лирика тоже показывают, как в трудное время особенно важны память, верность, уважение к близким и чувство ответственности перед Родиной.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литературы такие письма помогают увидеть, что документ может быть не менее выразительным, чем художественное произведение, если в нём сохранены правда и сильное чувство.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делают письмо историческим источником
</a:t>
            </a:r>
            <a:endParaRPr lang="en-US" sz="2265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Историческую ценность создаёт не только текст, но и внешние следы: они помогают восстановить путь письма и обстоятельства жизни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«Горящие письма»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письмо помогает восстановить биографию человека, если внимательно прочитать все его детали.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
</a:t>
            </a:r>
            <a:endParaRPr lang="en-US" sz="6378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 годы фронтовая переписка стала для многих семей главным знаком жизни и надежды.
</a:t>
            </a:r>
            <a:endParaRPr lang="en-US" sz="1686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военного времени ценны не объёмом, а личной правдой и редкой силой простых слов.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Великой Отечественной войны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4950" y="942920"/>
            <a:ext cx="3312000" cy="3237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фронтовых писем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Горящие письма напоминают, что даже в войну люди старались поддерживать друг друга словами. Эти тексты хранят надежду, боль разлуки и живую память о близких.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2026-05-22T19:25:19Z</dcterms:created>
  <dcterms:modified xsi:type="dcterms:W3CDTF">2026-05-22T19:25:19Z</dcterms:modified>
</cp:coreProperties>
</file>