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по-английски: приветствие, вопрос и простой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6. I’m Mike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" y="1250100"/>
            <a:ext cx="3293803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учатся начинать разговор спокойно и вежливо: здороваться, спрашивать имя, отвечать о себе и говорить добрые слова при знакомстве.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знакомиться по-английски без стеснения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Mike в учебном диалоге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Mike — это имя мальчика в учебном диалоге. Он помогает показать, как звучит первое знакомство на английском языке в простой и понятной форме для детей.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I’m Mike переводится как «Я Майк». Она состоит из короткой формы I’m и имени, поэтому легко используется в ответе на вопрос о имени.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I’m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 — это сокращение от I am. В английской речи оно звучит естественно и часто встречается в коротких, дружелюбных фразах для знакомства.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 именах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в английском языке пишутся с большой буквы. Поэтому правильно: Mike, Anna, Ben, Lily. Это простое правило важно запомнить с самого начала.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при встрече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 — самые короткие и понятные способы поздороваться. Они подходят для первого знакомства в классе, на перемене и в любой дружелюбной школьной ситуации.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в английском разговоре обычно называют своё имя. Так диалог сразу становится понятным, а собеседник может ответить и тоже представиться.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материале хорошо смотрятся двое детей, которые улыбаются и здороваются в классе. Такая картинка помогает почувствовать обычную ситуацию знакомства без лишнего волнения.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разговору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 — это маленький, но очень важный первый шаг. Оно помогает начать разговор спокойно, дружелюбно и без страха, словно открыть дверь в беседу.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по-английски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your name? — это главный вопрос урока. Он используется, когда нужно вежливо спросить, как зовут другого человека, и начать знакомство.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русском языке вопрос означает: «Как тебя зовут?». Это один из самых полезных выражений для детей, потому что он нужен почти в каждом знакомстве.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строится по простой модели I’m + имя. Например: I’m Ben, I’m Lily, I’m Tom, I’m Kate. Формула короткая и очень удобная.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помогает второклассникам не путаться: сначала вопрос, потом короткий ответ о себе. Чем проще схема, тем увереннее ребёнок говорит вслух.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знакомства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реплик в учебном диалоге по теме первого знакомства.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 6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звучит слитно и быстро: [айм]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I’m всего одна короткая звучная часть, поэтому его легко произносить уверенно и без лишних пауз.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в английском языке пишутся с большой буквы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имён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имена людей в английском языке пишутся с заглавной буквы. Это простое правило помогает сразу заметить, где начинается имя в предложении или диалоге.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уроке удобно использовать короткие имена: Mike, Anna, Ben, Lily. Они легко читаются, быстро запоминаются и хорошо подходят для первых упражнений.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написать имя с маленькой буквы, это будет ошибкой. Поэтому в начале обучения полезно каждый раз проверять первую букву имени, как маленький школьный детектив.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 на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можно использовать карточки с именами или бейджи на одежде детей. Так правило запоминается лучше, потому что его видно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97" y="2040080"/>
            <a:ext cx="325800" cy="26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072" y="2040080"/>
            <a:ext cx="325800" cy="2606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0440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после знакомства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48613" y="2018450"/>
            <a:ext cx="3504300" cy="20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 означает «Приятно познакомиться». Этой фразой отвечают после представления, чтобы показать дружелюбие и хорошие манеры в простом школьном диалоге.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327088" y="2018450"/>
            <a:ext cx="3504300" cy="20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you, too — это вежливый ответ в ответном знакомстве. Он показывает, что разговор идёт доброжелательно, спокойно и по-дружески.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ответа на вопрос об имени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начинается с I’m. Эта часть помогает сразу показать, что ребёнок говорит о себе, а не повторяет вопрос собеседника.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I’m называют своё имя: Mike, Kate, Leo или Nina. Так получается короткая и ясная фраза, которую легко произнести и запомнить.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простой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модель выглядит как I’m + имя. Она удобна для первого знакомства, потому что не требует длинных предложений и помогает говорить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урока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 означают «привет» и помогают начать разговор без лишнего волнения. Эти короткие слова звучат дружелюбно и подходят для встречи в школе или на перемене.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 — это короткая форма от I am и значит «я …». После неё обычно называют своё имя, поэтому фраза звучит просто, понятно и очень по-школьному.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360464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имени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your name? спрашивает: «Как тебя зовут?». Это один из первых английских вопросов, который учит не теряться и вежливо знакомиться с новым человеком.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46350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 переводится как «Приятно познакомиться». Эта фраза делает разговор добрым и спокойным, а ещё показывает, что ребёнок умеет отвечать вежливо.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6350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урока связаны с одним умением: начать знакомство, назвать себя и дружелюбно ответить собеседнику. Именно так строится первое простое общение на английском.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фразы знакомства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ребёнок может познакомиться с новым одноклассником или сказать своё имя учителю. Короткие фразы помогают не молчать и не теряться. В такой сцене хорошо смотрится школьный кабинет, где дети улыбаются и здороваются.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новая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знакомство часто начинается быстро: подошёл, улыбнулся, сказал Hello и спросил имя. После этого легче пригласить в игру и не стоять в стороне. На иллюстрации подойдёт школьный двор с детьми, которые разговаривают парами.
</a:t>
            </a:r>
            <a:endParaRPr lang="en-US" sz="1019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или встреча с гостем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урока нужны и тогда, когда в группу приходит новый ребёнок или взрослый гость. Простое I’m… помогает назвать себя спокойно и уверенно. Для картинки подойдёт класс или кружок, где дети сидят рядом и беседуют.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знакомства на уроке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взята из учебного диалога: приветствие, вопрос, ответ и вежливое завершение.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буква в имени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в английском языке пишутся с заглавной буквы. Если написать mike вместо Mike, это будет ошибкой, даже если слово произнесено правильно.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формы I’m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называют только имя и забывают начало фразы. Правильный ответ звучит как I’m + имя, потому что именно так строится образец знакомства в уроке.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английские слова читают по-русски слишком растянуто и нечетко. Лучше произносить коротко и слитно: Hello, I’m, What’s your name? , Nice to meet you.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именами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карточки с короткими именами, а дети быстро читают их вслух. Так они тренируют написание с заглавной буквы и сразу узнают знакомые слова.
</a:t>
            </a:r>
            <a:endParaRPr lang="en-US" sz="112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 кругу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 очереди задают друг другу вопрос What’s your name? и отвечают по образцу. Получается живой круг общения, где каждый успевает сказать свою фразу.
</a:t>
            </a:r>
            <a:endParaRPr lang="en-US" sz="1193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модели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произносит I’m… и называет своё имя. Повторение помогает не путать порядок слов и запоминать короткую модель без подсказки.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дети соединяют все фразы в один маленький разговор. Он звучит как настоящая встреча и превращает повторение в весёлую школьную игру.
</a:t>
            </a:r>
            <a:endParaRPr lang="en-US" sz="1147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повторение фраз урока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 учебному диалогу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ребёнка навстречу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хорошо смотрятся два ученика, стоящие друг напротив друга. Они улыбаются, здороваются и показывают, что первое знакомство может быть простым и дружелюбным.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класса или школьного коридора сразу подсказывает, где происходит действие. Такая среда делает сцену понятной детям и помогает связать фразы урока с обычной жизнью.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облачка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имя Mike и короткие реплики в речевых облачках. Тогда картинка будет читаться почти как маленький комикс и не потребует длинных пояснений.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в уроке несколько раз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 возвращаются в уроке не один раз, чтобы дети сразу запомнили простое начало разговора. Чем чаще звучит приветствие, тем увереннее оно становится.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имени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your name? повторяется как главный вопрос темы. Он учит не только спрашивать, но и внимательно слушать ответ, а это полезно в любом знакомстве.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I’m + имя встречается снова и снова, потому что она самая удобная для второго класса. Ребёнок быстро понимает, как назвать себя без длинных фраз.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 помогает закончить знакомство доброжелательно. Когда эта фраза повторяется, дети легче запоминают, как отвечать спокойно и по-дружески.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учебного диалога в уроке 6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помогают быстро и спокойно начать знакомство в школе.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пяти шагах урок превращает обычную встречу в понятный диалог: поздороваться, спросить имя, назвать себя и ответить вежливо.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мини-сцена знакомства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«Hello»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ребёнка встречаются в классе и улыбаются друг другу. Один говорит Hello, а другой отвечает так же дружелюбно. Сцена сразу показывает, как начинается простое знакомство на английском языке без лишней сложности.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 образцу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звучит вопрос What’s your name? , и один из детей отвечает I’m Mike. Затем появляется Nice to meet you, too. Получается маленький, но настоящий диалог, который легко представить на картинке с речевыми облачками.
</a:t>
            </a:r>
            <a:endParaRPr lang="en-US" sz="12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 умеет поздороваться, спросить имя и назвать себя по-английски. Главное правило простое: сначала приветствие, потом имя, а в конце — вежливое Nice to meet you.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после урока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2026-05-30T06:15:44Z</dcterms:created>
  <dcterms:modified xsi:type="dcterms:W3CDTF">2026-05-30T06:15:44Z</dcterms:modified>
</cp:coreProperties>
</file>