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Репродуктивное здоровье подростков: что это и зачем его охранять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теле, гигиене и безопасности помогают расти спокойно и без риска.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10–14 лет организм активно растёт, меняется гормональный фон, сон, кожа и настроение. Темпы развития у сверстников могут отличаться, и это нормально. Важны режим дня, питание, гигиена и внимание к самочувствию.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возраст: время роста и быстрых перемен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22375" y="1934332"/>
            <a:ext cx="29925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репродуктивное здоровье
</a:t>
            </a:r>
            <a:endParaRPr lang="en-US" sz="3181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комфорт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важно чувствовать уважение к себе и другим, уметь говорить о тревожных симптомах и просить помощи у доверенного взрослого, если что-то вызывает беспокойство.
</a:t>
            </a:r>
            <a:endParaRPr lang="en-US" sz="1553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организма
</a:t>
            </a:r>
            <a:pPr algn="r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Репродуктивное здоровье связано с нормальным состоянием органов половой системы и отсутствием инфекций. Важно замечать изменения и не откладывать обращение за медицинской помощью.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профилактика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тела, личные предметы ухода и аккуратное поведение уменьшают риск раздражения и некоторых заболеваний. Это простая, но очень важная часть заботы о себе.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умения сказать «нет», не соглашаться на неприятное и защищать своё пространство. Это важно дома, в школе и в интернете.
</a:t>
            </a:r>
            <a:pPr algn="ctr" indent="0" marL="0">
              <a:lnSpc>
                <a:spcPct val="100000"/>
              </a:lnSpc>
              <a:buNone/>
            </a:pPr>
            <a:r>
              <a:rPr lang="en-US" sz="5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
</a:t>
            </a:r>
            <a:endParaRPr lang="en-US" sz="11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тело в период пубертата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у девочек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девочек постепенно увеличиваются молочные железы, появляется менструация и меняется форма тела. Настроение может становиться более неустойчивым, потому что на организм влияют гормоны.
</a:t>
            </a:r>
            <a:endParaRPr lang="en-US" sz="1716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у мальчиков и у всех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мальчиков растут мышцы, ломается голос и увеличиваются половые органы; возможны поллюции. У всех подростков усиливаются потоотделение, акне и темпы роста.
</a:t>
            </a:r>
            <a:endParaRPr lang="en-US" sz="175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изменения в подростковом возрасте и что помогает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частые изменения и простые способы заботы о себе.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изменений в пубертате естественны, а простые привычки помогают легче пережить этот период.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о половом созревании и личной гигиене подростков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57750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72750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57750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40375" y="1736750"/>
            <a:ext cx="29925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как основа профилактики
</a:t>
            </a:r>
            <a:endParaRPr lang="en-US" sz="3044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и кожа
</a:t>
            </a:r>
            <a:pPr algn="l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рук, умывание и душ помогают уменьшить раздражение кожи, неприятный запах и риск передачи некоторых инфекций. Это основа ежедневного ухода.
</a:t>
            </a:r>
            <a:endParaRPr lang="en-US" sz="1252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Нижнее бельё следует менять каждый день, а после спорта полезно переодеваться в сухую одежду. Это помогает чувствовать себя комфортно и сохранять чистоту.
</a:t>
            </a:r>
            <a:endParaRPr lang="en-US" sz="1277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Полотенца, расчёски, бритвы и другие предметы ухода должны быть только личными. Обмен ими повышает риск раздражения кожи и некоторых инфекций.
</a:t>
            </a:r>
            <a:endParaRPr lang="en-US" sz="1277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во время менструации
</a:t>
            </a:r>
            <a:pPr algn="l" indent="0" marL="0">
              <a:lnSpc>
                <a:spcPct val="100000"/>
              </a:lnSpc>
              <a:buNone/>
            </a:pPr>
            <a:r>
              <a:rPr lang="en-US" sz="55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Девочкам важно своевременно менять средства гигиены, следить за чистотой и не игнорировать неприятные ощущения. Если самочувствие ухудшается, нужно сообщить взрослому.
</a:t>
            </a:r>
            <a:endParaRPr lang="en-US" sz="111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подростка и влияние на самочувствие
</a:t>
            </a:r>
            <a:endParaRPr lang="en-US" sz="267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 и движение делают день более предсказуемым и уменьшают накопление усталости.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стабильнее режим, тем ниже утомляемость и выше концентрация; недосып и экранное время дают обратный эффект.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 учебной демонстрации связи режима дня и самочувствия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21–45 дней
</a:t>
            </a:r>
            <a:pPr algn="ctr" indent="0" marL="0">
              <a:lnSpc>
                <a:spcPct val="100000"/>
              </a:lnSpc>
              <a:buNone/>
            </a:pPr>
            <a:r>
              <a:rPr lang="en-US" sz="2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диапазон продолжительности цикла у подростков может считаться вариантом нормы
</a:t>
            </a:r>
            <a:endParaRPr lang="en-US" sz="621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годы после начала менструации цикл часто ещё нестабилен. Это не всегда признак проблемы, но сильная боль, очень обильное кровотечение или обморок требуют обращения к врачу.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материалы по половому созреванию и менструальному циклу подростков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тревожных признаках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боли, зуде, необычных выделениях, высыпаниях, температуре, крови вне менструации и резком ухудшении самочувствия.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 и уважение к себе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 дают подростку право отказаться от неприятного прикосновения, выйти из неудобной ситуации и попросить помощи. Это нормальная часть безопасного общения.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Отношения, в которых есть согласие, доверие и уважение, не должны сопровождаться давлением, насмешками или принуждением. Если границы нарушают, важно сразу сказать об этом взрослому.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инфекции передаются при незащищённых половых контактах, поэтому знания о рисках и отказ от опасных действий помогают подростку заранее защитить своё здоровье.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инфекций передаётся через кровь или при использовании чужих личных предметов, а также может переходить от матери к ребёнку; профилактика снижает вероятность заражения.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начало половой жизни, давление сверстников и игнорирование тревожных симптомов повышают риск, поэтому важно вовремя обращаться к взрослым и получать достоверную информацию.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передаются инфекции и почему профилактика важна
</a:t>
            </a:r>
            <a:endParaRPr lang="en-US" sz="26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1682" y="1479875"/>
            <a:ext cx="4954737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инфекций и защита здоровья
</a:t>
            </a:r>
            <a:endParaRPr lang="en-US" sz="2984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распространённые риски и простые меры, которые помогают снизить вероятность заражения и вовремя заметить проблему.
</a:t>
            </a:r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строится на трёх шагах: избегать рискованных действий, соблюдать личную безопасность и не откладывать обращение за медицинской помощью.
</a:t>
            </a:r>
            <a:endParaRPr lang="en-US" sz="1315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по основам здоровья подростков; календарь профилактических прививок РФ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и защитные привычки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сравнить не только вредные и полезные влияния, но и увидеть, какие повседневные привычки можно укрепить уже сейчас.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Защитных факторов должно быть больше, чем рискованных: тогда подростку легче сохранять здоровье, спокойствие и устойчивость в учёбе и общении.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 здоровому образу жизни подростков; дата не требуется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нередко сравнивают себя с другими и переживают из-за внешности, роста или голоса, хотя такие изменения являются обычной частью взросления.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здоровье и самооценка подростка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Кратковременные перепады настроения допустимы, но постоянная тревога, подавленность, страх или сильная усталость уже мешают учёбе, общению и отдыху.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себя помогают сон, движение, интересные занятия и разговор с близким взрослым, который не осуждает, а внимательно выслушивает.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ограничивать поток тревожной информации из сети и не принимать чужие оценки как меру собственной ценности и здоровья.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семьи, школы и интернета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дома без стыда
</a:t>
            </a:r>
            <a:pPr algn="ctr" indent="0" marL="0">
              <a:lnSpc>
                <a:spcPct val="100000"/>
              </a:lnSpc>
              <a:buNone/>
            </a:pPr>
            <a:r>
              <a:rPr lang="en-US" sz="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семье можно спокойно задать вопрос о теле или взрослении, подростку легче отличать нормальные изменения от тревожных признаков. Доверительный разговор снижает страх и помогает вовремя обратиться за помощью, если что-то беспокоит.
</a:t>
            </a:r>
            <a:endParaRPr lang="en-US" sz="1162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здоровья и проверенные источники
</a:t>
            </a:r>
            <a:pPr algn="ctr" indent="0" marL="0">
              <a:lnSpc>
                <a:spcPct val="100000"/>
              </a:lnSpc>
              <a:buNone/>
            </a:pPr>
            <a:r>
              <a:rPr lang="en-US" sz="6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занятия помогают получить понятные и безопасные знания без мифов и неловкости. Если к уроку добавить проверенный сайт или памятку, ученик сможет ещё раз спокойно перечитать важную информацию дома.
</a:t>
            </a:r>
            <a:endParaRPr lang="en-US" sz="1086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Интернет: подсказка или ловушка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сети легко встретить насмешки, мифы и советы без доказательств. Подростку важно проверять автора, дату и источник, чтобы не доверять случайному видео сильнее, чем словам врача или педагога.
</a:t>
            </a:r>
            <a:endParaRPr lang="en-US" sz="11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кому обращаться за помощью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обращений при тревожных симптомах, боли, травме или опасной ситуации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2375" y="1934332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9900" y="1970328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26600" y="1936578"/>
            <a:ext cx="337500" cy="33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привычки, которые сохраняют здоровье
</a:t>
            </a:r>
            <a:endParaRPr lang="en-US" sz="2347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часа активности в день укрепляет сердце, мышцы и осанку, а также снижает напряжение после уроков. Подойдут прогулка, спорт или активные игры во дворе.
</a:t>
            </a:r>
            <a:pPr algn="ctr" indent="0" marL="0">
              <a:lnSpc>
                <a:spcPct val="100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endParaRPr lang="en-US" sz="1045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pPr algn="r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8–10 часов помогает организму расти, восстанавливаться и лучше справляться с учёбой. После недосыпа быстрее накапливается усталость, труднее сосредоточиться и сохранять ровное настроение.
</a:t>
            </a:r>
            <a:endParaRPr lang="en-US" sz="1336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питание
</a:t>
            </a:r>
            <a:pPr algn="r" indent="0" marL="0">
              <a:lnSpc>
                <a:spcPct val="100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Завтрак, обед и ужин поддерживают силы в течение дня и помогают не переедать на бегу. Для подростка особенно важны разнообразная еда и достаточное количество воды.
</a:t>
            </a:r>
            <a:endParaRPr lang="en-US" sz="1373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смена одежды
</a:t>
            </a:r>
            <a:pPr algn="l" indent="0" marL="0">
              <a:lnSpc>
                <a:spcPct val="100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одежда, чистое бельё и сухая спортивная форма уменьшают риск раздражения кожи и неприятного запаха. После физкультуры полезно переодеться как можно быстрее.
</a:t>
            </a:r>
            <a:endParaRPr lang="en-US" sz="1313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особенно важно не пробовать то, что мешает росту и ухудшает самочувствие. Сдержанность и режим помогают сохранить работоспособность, иммунитет и ясную голову.
</a:t>
            </a:r>
            <a:endParaRPr lang="en-US" sz="13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помогает подростку быть здоровым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улучшения в распорядке дня заметно влияют на самочувствие, если соблюдать их регулярно, а не время от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режим дают основу, на которой держатся остальные привычки: без восстановления труднее учиться, двигаться, контролировать эмоции и соблюдать меры защиты.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факторов здорового образа жизни подростков; дата не требуется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внешность важнее самочувствия. Факт: сон, гигиена, режим дня и поддержка взрослых важнее чужих стандартов, потому что именно они сохраняют здоровье подростка.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если неприятный симптом не очень сильный, он пройдёт сам. Факт: многие боли, высыпания и выделения требуют внимания врача, особенно если они повторяются.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о теле и взрослении говорить неловко. Факт: спокойный разговор с родителем, врачом или учителем помогает понять изменения и не пропустить опасные признаки.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факты о репродуктивном здоровье
</a:t>
            </a:r>
            <a:endParaRPr lang="en-US" sz="3006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Знания, которые помогают пройти взросление безопасно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Репродуктивное здоровье подростка сохраняют знания о своём теле, чистота, осторожность, доверие к взрослым и умение вовремя просить помощь. Эти привычки делают взросление спокойнее и безопаснее.
</a:t>
            </a:r>
            <a:endParaRPr lang="en-US" sz="331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2026-05-20T23:59:16Z</dcterms:created>
  <dcterms:modified xsi:type="dcterms:W3CDTF">2026-05-20T23:59:16Z</dcterms:modified>
</cp:coreProperties>
</file>