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двор»: рассказ о правде, совести и нравственной опоре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тихой праведности и настоящей человеческой цене.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эпоха деревенской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обращается к послевоенной деревне и к судьбе простого человека. На фоне бедности, тяжёлого труда и разрушенного уклада особенно заметна незаметная, но духовно значимая жизнь Матрёны.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рассказчика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ищет спокойное место для работы и поселяется в доме Матрёны Васильевны. С этого начинается знакомство с её непростой, скромной жизнью.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прошлое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повседневные эпизоды раскрываются одиночество, бедность и постоянный труд Матрёны. Постепенно становятся понятны её жизненные потери и терпение.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Горница и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помочь с перевозкой горницы приводит к разбору избы и ночной суете. Во время перевозки на железной дороге Матрёна погибает.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её смерти рассказчик по-новому понимает, что перед ним был человек большой душевной силы. Незаметная жизнь Матрёны оказывается истинно значимой.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движение от быта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как путь от бытовых наблюдений к пониманию духовной ценности героини.
</a:t>
            </a:r>
            <a:endParaRPr lang="en-US" sz="22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Матрёны Васильевны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неприметность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бедно и тяжело, почти не заботясь о себе. Её слабое здоровье и скромный быт сразу подчёркивают, как мало у неё внешних благ.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героиня остаётся доброй, терпеливой и готовой помочь даже тогда, когда это неудобно ей самой. Именно в этом раскрывается её нравственная сила.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отношение к Матрёне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герои видят и используют Матрёну: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Матрёной и окружающими подчёркивает её нравственное превосходство и духовную чистоту.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И. Солженицына «Матрёнин двор»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чистота как главная ценность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не ищет выгоды и не стремится казаться лучше других. Для неё важнее честно трудиться, чем накапливать вещи или добиваться похвалы.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терпение видно в том, как она переносит болезни, бедность и постоянную работу. Она не жалуется, а продолжает помогать людям, хотя сама живёт очень скромно.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показывает: настоящее достоинство человека связано не с положением и достатком, а с умением отдавать, сохранять совесть и оставаться добрым.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рядом, но не близко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окружена соседями и роднёй, однако по-настоящему её редко слушают и ещё реже благодарят. Её доброта воспринимается как нечто само собой разумеющееся.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изба становится символом жизни, в которой мало уюта и радости. В таком доме особенно заметны усталость, холод и постоянная нехватка.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пережила тяжёлые потери и осталась без опоры, которая могла бы согреть её старость. Эти утраты делают её одиночество особенно глубоким.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Матрёны люди прежде всего думают о вещах и пользе. Это показывает, насколько бедным стало их нравственное чувство.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Матрёны и непонимание со стороны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Матрёны раскрываются сильнее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получают качества, связанные с отказом от личной выгоды и готовностью жить ради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бескорыстие и самоотверженность делают Матрёну нравственным центром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Матрёны в рассказе А. И. Солженицына «Матрёнин двор»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думает прежде всего о своём: он считает имущество, права и выгоду. В его поведении чувствуется жадность и желание получить больше других.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Матрёны и Фаддея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Матрёна, наоборот, легко отдаёт последнее и не требует платы за помощь. Для неё важнее сохранить добрые отношения, чем защитить собственную выгоду.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встреча показывает столкновение двух жизненных принципов: материального расчёта и нравственной щедрости. Именно поэтому конфликт в рассказе кажется таким острым.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Фаддея особенно ясно видно, что истинная сила Матрёны не во власти и не в богатстве, а в совести, терпении и милосердии.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в которой чувствуется 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ветшает вместе с её жизнью: стены покосились, вещи старые, тепло в избе держится с трудом. Такие подробности сразу показывают неустроенность послевоенной деревни и скромный, почти незаметный быт героини.
</a:t>
            </a:r>
            <a:endParaRPr lang="en-US" sz="88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вместо спокойной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постоянно занята: носит торф, работает по хозяйству, помогает другим, хотя сама едва справляется со здоровьем. Бытовые сцены раскрывают не только бедность, но и её удивительную выносливость, привычку жить без жалоб.
</a:t>
            </a:r>
            <a:endParaRPr lang="en-US" sz="85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Скудность, которая не ожесточает
</a:t>
            </a:r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еда, старая одежда и холодная изба создают образ жизни, где почти нет удобств. Однако на этом фоне особенно заметно, что Матрёна не теряет доброты и остаётся щедрой к людям.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 как средство характеристики деревни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на переезде: цепочка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событий, приводящих к гибели Матрёны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Матрёне после смерти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Матрёны люди прежде всего думают не о ней самой, а о доме, вещах и разделе имущества. Это сразу показывает, как быстро забывается человеческая судьба.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рассказчик понимает, что ушёл редкий человек, который бескорыстно помогал другим и держал на себе чужие заботы. Его взгляд делает память о ней по-настоящему значимой.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Матрёну запоминают не по богатству и не по громким делам, а по тихой праведности, терпению и готовности поддержать ближнего. Именно так рождается подлинная память о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линии рассказа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праведности связывает бытовые сцены с общим смыслом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линия — праведность; она объясняет и быт, и трагедию, и память о Матрёне.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А. И. Солженицына «Матрёнин двор»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 сочувствием показывает Матрёну как человека тихого, незаметного и по-настоящему доброго. Через её образ он утверждает ценность простой, честной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точные бытовые детали с мягкой лирической интонацией. Благодаря этому обычная деревенская история воспринимается как серьёзный разговор о совести.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резко показывает духовную слепоту окружающих, которые легко пользуются трудом Матрёны, но редко отвечают ей благодарностью. В этом слышится авторское осуждение.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подчёркивает: настоящая опора народа — не громкие слова, а незаметный подвиг людей, которые живут по правде и не ждут награды.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рассказе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понять не только быт, но и главную мысль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раскрытие характера Матрёны и нравственного смысла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И. Солженицына «Матрёнин двор»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его интонация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просто и естественно: в нём много разговорных слов, коротких фраз и точных бытовых названий. Это создаёт ощущение живой, правдивой речи.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повторения и небольшие описательные детали, чтобы медленно и внимательно раскрывать настроение деревенской жизни. Из-за этого текст кажется очень близким читателю.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лиричность сочетается с печалью и сочувствием. Такой тон помогает увидеть в Матрёне не только героиню рассказа, но и человека, достойного уважения.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без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откликается на чужую беду, даже когда самой трудно. Её помощь не зависит от благодарности, поэтому выглядит особенно искренней и сильной.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по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не подстраивает жизнь под выгоду и не пытается казаться лучше. Её поступки определяются внутренним чувством правды, а не страхом осуждения.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доброту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утраты и бедность, Матрёна не озлобляется. В ней остаются мягкость, терпение и способность нести людям тепло, а не обиду.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внутреннее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сама не считает себя особенной, но именно в этом и проявляется её сила. Она не требует признания, потому что её ценность — в праведной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Матрёну называют праведницей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современного школьника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Матрёны учит замечать людей, которые тихо помогают другим и не любят говорить о себе. Для школьника это урок благодарности и уважения к старшим.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труд любого человека заслуживает внимания, если он приносит пользу и делает жизнь вокруг лучше. Добро не должно оставаться незамеченным.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что ответственность начинается с простых вещей: не быть равнодушным, не спешить осуждать и беречь тех, кто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как нравственная опора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 убеждает: самая прочная сила общества — в честных, добрых и незаметных людях. Образ Матрёны напоминает о совести, терпении и человеческом достоинстве.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2026-05-22T20:16:31Z</dcterms:created>
  <dcterms:modified xsi:type="dcterms:W3CDTF">2026-05-22T20:16:31Z</dcterms:modified>
</cp:coreProperties>
</file>