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Житие Сергия Радонежского: основные главы и их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мальчика Варфоломея до святого и наставника Руси.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Житие и его историческая эпоха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Житие Сергия Радонежского возникло в эпоху ордынской зависимости и княжеских усобиц. Оно не просто рассказывает о святом, а учит видеть в его поступках пример веры, смирения и духовной стойкости для всей Руси.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Варфоломея и особенности его детства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Будущий Сергий родился под именем Варфоломей в семье ростовских бояр Кирилла и Марии. С ранних лет он отличался тихим нравом, скромностью и тягой к молитве.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давалось ему трудно, и это в житии показано не как слабость, а как особый путь. Через испытания раскрывается терпение героя и его внутренняя готовность к духовной жизни.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Варфоломея подано как время подготовки к будущему служению. Уже в ранних главах становится ясно, что его судьба выделяется из обычной детской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Варфоломей долго не мог освоить грамоту, хотя очень этого хотел. После встречи со старцем, молитвы и принятия просфоры он начал понимать книги и читать увереннее.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эпизод показывает, что знания в житии связаны не только с усилием, но и с Божьей помощью. Он подчёркивает терпение, веру и готовность человека принять духовный дар.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 с грамотой: как Варфоломей научился читать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695" y="2010257"/>
            <a:ext cx="342803" cy="3047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1157" y="2025492"/>
            <a:ext cx="342803" cy="274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9025" y="1992620"/>
            <a:ext cx="339989" cy="33998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5486" y="1992620"/>
            <a:ext cx="339989" cy="33998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разорения Ростова семья переселилась в Радонеж и оказалась в более скромных условиях. Для Варфоломея это стало уроком терпения и непритязательности.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родителям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рано привык участвовать в домашнем труде и поддерживать близких. В житии это показывает не слабость, а ответственность и послушание.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через труд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жизнь без достатка не мешала духовному росту. Наоборот, она закаляла характер и учила ценить главное — мир в семье и верность долгу.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Смирение как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житии подчёркнуто, что истинная сила человека не зависит от богатства. Смирение и спокойствие становятся важной ступенью на пути будущего святого.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семьи в Радонеж и жизнь в простоте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6696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родителей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утраты родителей Варфоломей и его брат Стефан оставили прежнюю жизнь и задумались о духовном пути.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9502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в пустынное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Братья поселились в лесной местности, где начали строить келью и небольшую церковь для молитвы и уединения.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304935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Постриг и новое имя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Приняв монашество, Варфоломей получил имя Сергий. Этот шаг стал осознанным выбором служения Богу.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уйти в монашество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келья и подвиг уединения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Сергий жил один в лесной пустыни, где сам заботился о себе и терпел холод, тишину и нехватку пищи. Уединение стало для него не наказанием, а путём внутренней свободы.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090070" y="3635807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житии особенно важны его спокойствие и стойкость. Герой не жалуется на трудности, а принимает их как часть духовного подвига и пример аскетической жизни.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 пустынной кельи вырос монастырь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показывает, как личный подвиг Сергия постепенно привёл к созданию монашеской общины и Троицкого монастыря.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бедность в жизни Сергия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Сергий не разделял молитву и повседневную работу. Он трудился рядом с братией, показывая, что духовная жизнь требует не слов, а дел и постоянной дисциплины.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рубил дрова, носил воду и пёк хлеб, не считая тяжёлый труд чем-то недостойным. Такое поведение делало его примером простоты и внутренней собранности.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древнерусского читателя этот образ был особенно убедителен. В нём соединялись вера, ответственность перед другими и готовность жить без удобств ради общего блага.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225776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1103" y="2225776"/>
            <a:ext cx="4130041" cy="23352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у кельи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Сергию однажды пришёл медведь, но святой не испугался и не прогнал зверя. Он поделился с ним хлебом, словно с живым существом, которому тоже нужна доброта. В этом эпизоде особенно заметны спокойствие, отсутствие злобы и доверие Богу.
</a:t>
            </a:r>
            <a:endParaRPr lang="en-US" sz="993" dirty="0"/>
          </a:p>
        </p:txBody>
      </p:sp>
      <p:sp>
        <p:nvSpPr>
          <p:cNvPr id="9" name="Text 2"/>
          <p:cNvSpPr txBox="1"/>
          <p:nvPr/>
        </p:nvSpPr>
        <p:spPr>
          <a:xfrm>
            <a:off x="48402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сильнее страха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Зверь не причиняет Сергию вреда, потому что святой не отвечает опасности жестокостью. Житие показывает: кроткий человек способен менять окружающий мир без насилия. Для школьного анализа этот сюжет важен своей яркой символикой и простым, но сильным смыслом.
</a:t>
            </a:r>
            <a:endParaRPr lang="en-US" sz="993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 с медведем как знак кротости святого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9185" y="1835776"/>
            <a:ext cx="3614986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эпизоды жития и их значение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эпизоды жития и их нравственный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эпизод раскрывает не только событие, но и пример нравственного поведения для читателя.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Житие Сергия Радонежского, главы о детстве, монашестве и общественном служении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07305" y="2105694"/>
            <a:ext cx="517045" cy="4136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325" y="2105694"/>
            <a:ext cx="517045" cy="4136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1537" y="2057985"/>
            <a:ext cx="509053" cy="5090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97854" y="2082714"/>
            <a:ext cx="517045" cy="4595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12354" y="2082714"/>
            <a:ext cx="517045" cy="45959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107305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 взаимопомощи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Сергий напоминал братии, что монашеская жизнь невозможна без поддержки друг друга. В житии он показан как человек, для которого чужая слабость не повод для осуждения.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14325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Собирает учеников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Сергию приходили иноки, потому что он умел привлекать людей не властью, а спокойствием, добротой и личным примером. Так возникала духовная община.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807542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Воспитывает скромность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Святой не требовал почестей и не ставил себя выше других. Его поведение учило учеников простоте, сдержанности и уважению к труду каждого человека.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978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Передаёт духовный опыт
</a:t>
            </a:r>
            <a:pPr algn="l" indent="0" marL="0">
              <a:lnSpc>
                <a:spcPct val="100000"/>
              </a:lnSpc>
              <a:buNone/>
            </a:pPr>
            <a:r>
              <a:rPr lang="en-US" sz="97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Сергий наставлял не только словами, но и образом жизни: молитвой, терпением и дисциплиной. Поэтому его авторитет укреплялся естественно и был особенно убедительным.
</a:t>
            </a:r>
            <a:endParaRPr lang="en-US" sz="1173" dirty="0"/>
          </a:p>
        </p:txBody>
      </p:sp>
      <p:sp>
        <p:nvSpPr>
          <p:cNvPr id="13" name="Text 5"/>
          <p:cNvSpPr txBox="1"/>
          <p:nvPr/>
        </p:nvSpPr>
        <p:spPr>
          <a:xfrm>
            <a:off x="72123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Становится примером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видели в нём человека, который сам исполняет то, чему учит. Именно поэтому его образ в житии — это пример живого, а не формального наставничества.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Сергий как учитель и наставник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Сергия с князем Дмитрием перед Куликовской битвой показывает, что духовный авторитет святого поддерживал Русь в трудный момент и укреплял веру в общую победу.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Посылая Пересвета и Ослябю, Сергий не участвовал в сражении лично, но его благословение стало знаком единства, ответственности и моральной поддержки для русских земель.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Благословение Дмитрия Донского перед Куликовской битвой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Сергия Радонежского считали миротворцем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Сергий не раз выступал за согласие между князьями, потому что понимал: внутренняя вражда ослабляет Русь сильнее любого внешнего врага.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уважали за личную жизнь без роскоши и власти: слова святого звучали убедительно именно потому, что он сам жил по тем же правилам.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житии миротворчество Сергия связано не только с молитвой, но и с заботой о людях, которым нужны были единство, спокойствие и надежда.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Варфоломея к образу святого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житии показывает, как постепенно формируется духовный подвиг Сергия Радонежского.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звучит торжественная, высокая речь: она помогает показать, что жизнь святого воспринимается не как обычный рассказ, а как пример для подражания.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языка жития Сергия Радонежского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устойчивые формулы создают ощущение важности каждого эпизода и делают повествование похожим на назидательное слово, а не на бытовую повесть.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Чудесные события и контрасты между смирением и гордостью помогают автору ясно выделить нравственный выбор героя и его духовную силу.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бытовых деталей, зато много поучения: древнерусский текст стремится не развлекать, а показывать путь к праведной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9768" y="1835776"/>
            <a:ext cx="3614986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главы жития и образ Сергия в них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отдельные главы раскрывают разные стороны образа святого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главы складываются в цельный образ святого, который сочетает личную святость и заботу о людях.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Житие Сергия Радонежского, главы о детстве, подвижничестве и общественном служении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695" y="2025492"/>
            <a:ext cx="342803" cy="274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2564" y="1992620"/>
            <a:ext cx="339989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7618" y="2025492"/>
            <a:ext cx="342803" cy="274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5486" y="1992620"/>
            <a:ext cx="339989" cy="33998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Духовный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Сергия связано с Троице-Сергиевой лаврой, которая стала одним из самых известных монастырей Руси и важным центром православной традиции.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 искусстве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Сергий Радонежский изображается в иконописи, храмовой росписи и литературе, потому что его личность стала устойчивым культурным символом.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житие Сергия изучают как текст о нравственном выборе, где особенно заметны труд, вера, скромность и ответственность за других.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поколений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Почитание Сергия сохранилось на протяжении веков и вошло в национальную память как образ духовной силы, мира и служения людям.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Сергия Радонежского для русской культуры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учат отдельные главы жития сегодня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Варфоломея напоминает, что трудности в учении можно преодолеть, если не сдаваться, быть терпеливым и верить в собственные силы.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Эпизоды о жизни в простоте учат уважать труд, помогать близким и не измерять успех только богатством или внешним благополучием.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Житие показывает, что доброта и ответственность влияют не только на самого человека, но и на окружающих, делая мир спокойнее и справедливее.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Житие Сергия Радонежского: уроки, которые остаются важными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Житие Сергия Радонежского помогает увидеть, как смирение, труд и вера превращают обычного человека в духовный пример для многих поколений.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2026-05-19T04:01:53Z</dcterms:created>
  <dcterms:modified xsi:type="dcterms:W3CDTF">2026-05-19T04:01:53Z</dcterms:modified>
</cp:coreProperties>
</file>