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How varied the world is! Многообразие мира: основные направления изучения
</a:t>
            </a:r>
            <a:endParaRPr lang="en-US" sz="1824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природных, культурных и языковых отличий составляет основу понимания мира.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понимания мирового многообразия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разнообразия мира развивает толерантность и глобальное мышление, что необходимо для успешной коммуникации и межкультурного взаимодействия в современном обществе.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«многообразие» в современном мире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отражает многочисленные различия между народами, культурами и личностями, формируя уникальный сложный культурный ландшафт Земли.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разнообразие проявляется в языках, религиях, традициях, а также климатических и природных особенностях, влияя на образ жизни и мышление людей.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и уважение многообразия является фундаментом социального равновесия и способствует развитию гармоничного глобального сообщества.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разнообразие: образы природы и климата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тундры как контрасты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Африки и Азии представляют суровые условия с минимальными осадками, тогда как тундры Арктики характеризуются низкими температурами и коротким летом. Эти зоны создают уникальные экологические сообщества.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Южной 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заполнены богатейшим биоразнообразием и играют ключевую роль в регулировании климата. Тропический климат обеспечивает постоянную теплоту и влажность, способствуя развитию сложных экосистем.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 и влияние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горы, такие как Гималаи, образуют локальные климатические условия и служат домом для специализировавшихся животных и растений, а также влияют на культуру и образ жизни горных народов.
</a:t>
            </a:r>
            <a:endParaRPr lang="en-US" sz="98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занимает наибольшую площадь, что влияет на разнообразие флоры и фауны в этих регионах.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Земли: распределение площадей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климатических поясов создаёт различные условия для жизни и развития экосистем на планете.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Клим. данные NASA, 2023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многообразие: уникальные экосистемы мира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Амазонки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около 10% всех известных видов на планете благодаря стабильному климату и многослойной структуре растительности.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Занимают малую площадь, около 1% океанской поверхности, но поддерживают до 25% всех морских видов, обеспечивая важные экосистемные услуги.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Адаптированные виды растений и животных выживают в экстремальных условиях засухи и высоких температур, демонстрируя уникальные биологические решения.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показывает, что размер территории не обязательно соответствует численности населения и языковому разнообразию.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страны: площадь и население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площади и населении показывают разнообразные вызовы и возможности для каждой страны.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2023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разнообразие: языки, обычаи и традиции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официально признаёт множество языков, что отражает её этническое и культурное разнообразие. Это влияет на образование, политику и ежедневную жизнь населения.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языковое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насчитывается около 7 тысяч языков, но большинство населения говорит на нескольких ключевых, что влияет на процессы коммуникации и сохранение редких языков.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праздники и народные кухни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народных обычаев проявляется в праздниках и кухнях, которые сохраняют историческую память и способствуют укреплению культурной идентичности.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мира: основные направления и их распространение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доминирует в Европе, Америке и Австралии, формируя религиозную основу большинства населённых регионов.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широко представлен на Ближнем Востоке, в Северной Африке и Юго-Восточной Азии, объединяя множество культур и традиций.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распространён в странах Восточной Азии, атеистические и местные верования также играют важную роль в мировом религиозном ландшафте.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преобладает в Индии и Непале, оказывает значительное влияние на религиозные и социальные практики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мирового населения исповедует одну из пяти главных религий, включая значительное число нерелигиозных.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население по религиозной принадлежности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многообразие отражает исторические и культурные особенности различных регионов.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2022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многообразие и миграционные процессы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планете насчитывается свыше 5 000 этнических групп, каждая из которых обладает собственными культурными обычаями, языками и традициями. Это богатство формирует уникальную этнокультурную мозаику мира.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миграции существенно трансформируют этнический состав стран, вызывая изменения в социокультурном ландшафте. Массовый приток сирийских беженцев в Европу после 2015 года отметил важный этап в демографических процессах.
</a:t>
            </a:r>
            <a:endParaRPr lang="en-US" sz="866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делится на три основные категории стран, различающихся уровнем развития, что влияет на качество жизни и возможности населения.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2023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группы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подразделяют мировое сообщество с разным уровнем экономического развития и социально-политическими структурами.
</a:t>
            </a:r>
            <a:endParaRPr lang="en-US" sz="17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экономические различия по странам с разным уровнем развития, отражая влияние на уровень жизни и доступ к ресурсам.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ВВП на душу населения по странам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контрасты в доходах на душу населения влияют на социально-экономическое положение и развитие образовательной и медицинской сферы.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2023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жизнь: динамика и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сосредоточены рабочие места, развитая инфраструктура и образовательные учреждения, что привлекает население и способствует экономическому росту. Однако быстрый ритм порождает стресс и социальные трудности.
</a:t>
            </a:r>
            <a:endParaRPr lang="en-US" sz="859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урбанизации: городская и сельская жизнь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жизнь: традиции и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регионы сохраняют традиционные уклады и близость к природе, но часто испытывают дефицит услуг, ограниченный доступ к образованию и здравоохранению, что влияет на качество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системы в разных странах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выделяется индивидуализированным подходом и высокими стандартами качества обучения, что способствует всеобщему образовательному развитию.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система характеризуется строгой дисциплиной и акцентом на результаты экзаменов, что обеспечивает высокий академический уровень.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Развивающиеся страны сталкиваются с проблемами инфраструктуры и недостатком квалифицированных педагогов, ограничивающими доступ к качественному образованию.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образовательные инициативы направлены на устранение этих барьеров и повышение уровня обучения во всех регионах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культурных традиций и национальных обычаев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традиционный ритуал чаепития символизирует гостеприимство и уважение к собеседнику, являясь важной частью культурной идентичности.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культура выражается в ношении сарей и праздновании Дивали — фестиваля света, который олицетворяет победу добра над злом.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славится кельтскими традициями, включая ношение килта и музыку волынки, что укрепляет национальную самобытность и историческую память.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Глобализация: влияние на культурное и языковое разнообразие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международных контактов благодаря технологиям и транспорту стимулирует обмен культурными ценностями и знаниями по всему миру.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XXI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интернета и социальных сетей облегчает распространение языков и культур, но приводит к усилению культурной унификации.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порядка 25 языков ежегодно из-за доминирования крупных языков и снижения числа носителей малых диалектов.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осознание необходимости сохранения культурного и языкового разнообразия, появляются программы поддержки малоизвестных языков и традиций.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и уменьшение многообразия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— серьёзная экологическая проблема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исчезают миллионы гектаров лесов, что приводит к утрате местообитаний и снижению биоразнообразия. Это также усугубляет изменение климата и ухудшает качество жизни человека.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угроза видам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средней температуры способствует исчезновению до 30% видов к середине века. Особенно уязвимы полярные и тропические экосистемы, требующие срочной защиты.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снижает природное и культурное многообразие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и почв приводит к деградации ландшафтов, что влияет не только на дикую природу, но и на культуры, зависящие от природных ресурсов.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многообразия: глобальные инициативы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продвигает международные соглашения для защиты биологического разнообразия и устойчивого использования природных ресурсов по всему миру.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фокусируется на нематериальном наследии, включая сохранение языков и культурных традиций, поддерживая разнообразие мирового культурного пространства.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сообщества развивают образовательные проекты, направленные на сохранение родных языков и обычаев, укрепляя свою культурную идентичность.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как ключ к устойчивому будущему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природных, культурных и языковых особенностей обеспечивает динамичное развитие общества, способствуя инновациям и гармонии. Его защита — главный вызов и залог благополучия XXI 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2026-05-07T20:43:09Z</dcterms:created>
  <dcterms:modified xsi:type="dcterms:W3CDTF">2026-05-07T20:43:09Z</dcterms:modified>
</cp:coreProperties>
</file>