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и словосочетания: значение и морфологическая природа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слова: смысл, признаки, пунктуация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вводные конструкции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и словосочетания показывают, как говорящий относится к сообщению: уверен он, сомневается, оценивает событие или выстраивает мысль. Умение их узнавать помогает точно понимать текст и правильно ставить запятые.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выражают вводные слова и словосочетания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и сомнение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передают степень уверенности говорящего: конечно, бесспорно, вероятно, кажется. Такие слова не называют предметы и действия, а показывают, насколько надёжной кажется информация.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сообщения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конструкции могут указывать, откуда известно сообщение: по словам учителя, как говорят, по-моему. Так читатель понимает, это личное мнение, чужие слова или переданная информация.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оценка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выражают чувства: к счастью, к сожалению, к удивлению. Эти слова не добавляют новых фактов, но помогают понять настроение говорящего и его отношение к событию.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мыслей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вводные слова помогают строить рассуждение: во-первых, итак, следовательно, значит. Они показывают, как мысль развивается, и делают ответ или текст более логичным и последовательным.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065051"/>
            <a:ext cx="5182677" cy="21721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вводных конструкций по значению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смысловые группы и примеры. По значению легче понять роль конструкции в предложении и объяснить, нужна ли запятая.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вводного слова подсказывает его функцию: отношение к сообщению, а не название явления. Это помогает отличать вводные конструкции от членов предложения.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классификация вводных конструкций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801" y="1473529"/>
            <a:ext cx="2794533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Омонимия: когда слово бывает вводным и не вводным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 — разная роль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быть вводным в одном предложении и обычным членом предложения в другом. Поэтому важно смотреть не только на форму, но и на смысл всего высказывания.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«конечно»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«Конечно, он прав» слово показывает уверенность говорящего и является вводным. Но в роли частицы оно может усиливать согласие, не выполняя функции члена предложения.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«кажется»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«Кажется, будет дождь» слово выражает неуверенность и не связано с грамматической основой. А в фразе «Море кажется спокойным» оно входит в состав сказуемого.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убрать без нарушения грамматики, а смысл остаётся понятным, оно, вероятно, вводное. Помогают также пауза, интонация и возможность заменить его другим вводным словом.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вводную конструкцию в предложении
</a:t>
            </a:r>
            <a:pPr algn="l" indent="0" marL="0">
              <a:lnSpc>
                <a:spcPct val="90000"/>
              </a:lnSpc>
              <a:buNone/>
            </a:pPr>
            <a:r>
              <a:rPr lang="en-US" sz="87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признаков помогает отличить вводные слова от членов предложения и частиц.
</a:t>
            </a:r>
            <a:endParaRPr lang="en-US" sz="23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Морфологическая природа вводных слов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5175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от наречий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вводные слова возникли из наречий: конечно, вероятно, очевидно. В предложении они уже не обозначают признак действия, а выражают отношение говорящего к сообщению.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230227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от существительных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связаны с существительными в косвенных падежах: к счастью, к сожалению, к удивлению. В таком виде они передают эмоцию и не являются дополнением или обстоятельством.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52255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от слов состояния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вводные слова, совпадающие с краткими формами слов категории состояния: видно, правда. Их особенность в том, что в роли вводных они не называют признак предмета.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52587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от глагольных форм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глагольных форм произошли слова говорят, признаться, видно. Исторически они связаны с действием, но в современной речи часто выражают источник сообщения или отношение к нему.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343781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конструкции могут быть составными: по-моему, во всяком случае, с одной стороны. Такие сочетания точнее передают смысл и чаще встречаются в рассуждении и объяснении.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сохраняют следы своего происхождения, хотя в предложении ведут себя особым образом.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вводные конструкции возникают из наречий и устойчивых словосочетаний, но встречаются и другие источники. Это подтверждает их разнородность.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каких частей речи чаще происходят вводные слова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по теме «Вводные слова и словосочетания»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словосочетания: состав и значение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состоят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словосочетания включают два или несколько слов: по всей вероятности, по моему мнению, с одной стороны. Они звучат точнее, чем одиночное вводное слово, и передают более подробный оттенок смысла.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выражают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часто показывают источник информации, степень уверенности или связь между мыслями. Благодаря им рассуждение становится яснее, а позиция говорящего — более понятной и точной.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употребляются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словосочетания встречаются и в разговорной, и в письменной речи. Особенно часто они нужны в объяснениях, ответах, рассуждениях и текстах, где важно показать ход мысли.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вводные конструкции помогают не только сообщить факт, но и уточнить отношение к нему. Это делает речь более связной, выразительной и логически организованной.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 вводных словах и словосочетаниях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выделяются вводные конструкции в разных позициях и что нужно помнить при проверке предложения.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конструкция вводная, она отделяется запятыми; если нет, знаки не ставятся. Главная проверка — смысл, интонация и возможность убрать слово без потери основы.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русского языка: вводные слова и словосочетания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перед смыслом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говорящий вставляет вводное слово, голос обычно ненадолго замедляется. Пауза и более слабое ударение помогают слушателю сразу понять: это не главный член предложения, а комментарий к сообщению. Именно так слово отделяется от основной мысли.
</a:t>
            </a:r>
            <a:endParaRPr lang="en-US" sz="1157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Замечание, а не часть основы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фразы вводная конструкция звучит как небольшое отступление, почти как ремарка. Например, в предложении «Конечно, он согласился» слово «конечно» произносится отдельно и подчёркивает отношение говорящего, а не действие героя.
</a:t>
            </a:r>
            <a:endParaRPr lang="en-US" sz="1157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вводных конструкций в устной речи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конструкции не называют предметы и действия, а добавляют к высказыванию отношение говорящего, его оценку или способ построения мысли.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речи чаще нужны логика и оценка, а в разговоре — уверенность, сомнение и эмоциональность. Это подтверждает их вспомогательную, а не предметную роль.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функции вводных слов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школьной темы; данные иллюстративные, без статистической выборки.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5" y="1716712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60474"/>
            <a:ext cx="485400" cy="38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и учебная речь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вводные конструкции помогают выстроить рассуждение по шагам. Слова и сочетания во-первых, во-вторых, таким образом, следовательно делают ответ ясным и логичным.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Публицистическая речь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статьях и выступлениях вводные слова подчёркивают авторскую позицию. Они помогают выделить важную мысль, показать вывод и привлечь внимание к оценке события.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повседневном общении вводные конструкции звучат естественно и живо. Конечно, наверное, по-моему, кажется помогают передать не только факт, но и отношение говорящего.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литературном тексте вводные слова передают интонацию персонажа и авторское отношение. Они делают речь героев более достоверной и помогают показать их внутреннее состояние.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в разных стилях речи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733" y="1569245"/>
            <a:ext cx="1714215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вводных конструкций
</a:t>
            </a:r>
            <a:endParaRPr lang="en-US" sz="2276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вводное слово оставляют без выделения, хотя оно выражает отношение говорящего. Тогда предложение читается как более слитное, и смысловая пауза исчезает.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запятая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запятую ставят там, где слово не является вводным. В таком случае разрывается связь слов в предложении, хотя конструкция входит в его грамматическую основу.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ролей слова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легко принять за вводное, хотя оно может быть членом предложения. Например, в предложении «Он кажется усталым» слово входит в состав сказуемого.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смысл в контексте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не учитывают значение слова в конкретном предложении. Так, «конечно» может быть вводным словом, а может выступать как частица согласия.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вводной конструкции
</a:t>
            </a:r>
            <a:pPr algn="l" indent="0" marL="0">
              <a:lnSpc>
                <a:spcPct val="90000"/>
              </a:lnSpc>
              <a:buNone/>
            </a:pPr>
            <a:r>
              <a:rPr lang="en-US" sz="103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отличить вводное слово от члена предложения и правильно поставить знаки препинания.
</a:t>
            </a:r>
            <a:endParaRPr lang="en-US" sz="28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145" y="1363076"/>
            <a:ext cx="2668649" cy="21596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в текстах и речи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с паузой
</a:t>
            </a:r>
            <a:pPr algn="ctr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вводное слово помогает услышать живую интонацию героя. Оно передаёт его сомнение, радость или осторожность и делает речь похожей на настоящую. Благодаря этому читатель лучше понимает состояние персонажа в момент высказывания.
</a:t>
            </a:r>
            <a:endParaRPr lang="en-US" sz="896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4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строится по шагам
</a:t>
            </a:r>
            <a:pPr algn="ctr" indent="0" marL="0">
              <a:lnSpc>
                <a:spcPct val="90000"/>
              </a:lnSpc>
              <a:buNone/>
            </a:pPr>
            <a:r>
              <a:rPr lang="en-US" sz="39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ответе вводные конструкции поддерживают чёткий порядок рассуждения. Слова «во-первых», «во-вторых», «наконец» помогают не сбиться с мысли и показать, как один вывод связан с другим. Такой ответ легче слушать и проверять.
</a:t>
            </a:r>
            <a:endParaRPr lang="en-US" sz="949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 становится связным
</a:t>
            </a:r>
            <a:pPr algn="ctr" indent="0" marL="0">
              <a:lnSpc>
                <a:spcPct val="90000"/>
              </a:lnSpc>
              <a:buNone/>
            </a:pPr>
            <a:r>
              <a:rPr lang="en-US" sz="40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пересказе и сочинении вводные слова помогают не просто перечислять факты, а объяснять своё отношение к ним. Они подсказывают, где начинается вывод, где авторская оценка, а где переход к следующей мысли.
</a:t>
            </a:r>
            <a:endParaRPr lang="en-US" sz="9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формы нередко отличаются только ролью в предложении: смысл и интонация подсказывают, является ли слово вводным или частью основы.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виден контекст, тем легче отличить вводное слово от похожей формы. Главное — проверять не внешнее сходство, а синтаксическую функцию.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вводных слов с похожими конструкциями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«Вводные слова и словосочетания»; данные условные, используются для сравнения функций.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" y="1898588"/>
            <a:ext cx="689613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714" y="1965588"/>
            <a:ext cx="694515" cy="5556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928157"/>
            <a:ext cx="698568" cy="62094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4097" y="1898588"/>
            <a:ext cx="689613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пунктуации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признаков вводных конструкций помогает не пропускать нужные запятые и не ставить лишние. Это особенно важно в письменных работах и диктантах.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Логичный ответ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устного ответа вводные слова помогают выстраивать рассуждение по порядку. С их помощью легче переходить от одной мысли к другой и делать выводы.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Выразительное сочинение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творческой работе вводные конструкции делают текст связным и понятным. Они помогают показать отношение автора к событию, не перегружая предложение лишними словами.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предложения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предложения важно определить роль каждого слова. Тема вводных конструкций учит видеть смысловые оттенки и правильно объяснять строение высказывания.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 темы для грамотного письма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 темы для грамотного письма
</a:t>
            </a:r>
            <a:endParaRPr lang="en-US" sz="25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вводным словам и словосочетаниям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главные признаки в одном обзоре и быстро проверьте, вводная ли конструкция перед вами.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конструкция выражает отношение и не входит в основу предложения, её обычно выделяют запятыми. Проверка смысла помогает избежать пунктуационных ошибок.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 по русскому языку: вводные слова и словосочетания.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конструкции: как понять их роль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и словосочетания не называют предметы и действия, а показывают отношение говорящего к сообщению. Если научиться узнавать их по смыслу, интонации и грамматической роли, писать и говорить станет заметно точнее.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2026-05-29T07:20:28Z</dcterms:created>
  <dcterms:modified xsi:type="dcterms:W3CDTF">2026-05-29T07:20:28Z</dcterms:modified>
</cp:coreProperties>
</file>