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как он устроен и почему меняется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климат и почему он меняется сегодня?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не одно и то же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каждый день, а климат описывает, какая погода обычно бывает в регионе за многие годы. Именно поэтому краткий дождь не говорит о смене климата, а долговременные тенденции — говорят.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климат Земли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широта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территория к экватору, тем больше солнечной энергии она получает. Поэтому у экватора жарче, а к полюсам температура ниже и сезоны выражены сильнее.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рядом или 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 океан нагреваются и остывают медленнее суши. Из-за этого побережья обычно имеют более мягкие зимы, прохладное лето и меньше резких перепадов температуры.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воздух становится холоднее, а сами горные хребты меняют направление ветров. Они могут задерживать влажные массы и создавать разные условия на склонах.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тёплого или холодного воздуха переносит тепло и влагу на большие расстояния. От этого зависят облачность, осадки, заморозки и внезапные потепления или похолодания.
</a:t>
            </a:r>
            <a:endParaRPr lang="en-US" sz="862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 климат всё заметнее влияют выбросы парниковых газов, вырубка лесов и изменение поверхности городов. Эти процессы усиливают потепление и меняют привычный ход погоды.
</a:t>
            </a:r>
            <a:endParaRPr lang="en-US" sz="8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средней температуры на планете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виден не только общий рост, но и ускорение потепления в последние десятилетия.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устойчиво направлен вверх: последние годы значительно теплее конца XIX 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GISTEMP v4; значения округлены по глобальным аномалиям температуры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в атмосфере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задерживает часть тепла, которое Земля получает от Солнца. Благодаря этому планета остаётся достаточно тёплой для воды в жидком состоянии и жизни в привычном виде.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пар, углекислый газ, метан и другие газы не пропускают всё тепло обратно в космос. Они как бы создают тёплое «одеяло» вокруг планеты.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естественного парникового эффекта средняя температура была бы намного ниже. Тогда большая часть поверхности Земли стала бы слишком холодной для большинства растений, животных и людей.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эффект усиливается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начинается тогда, когда в атмосфере становится слишком много парниковых газов. Тогда тепло удерживается сильнее, и температура на планете постепенно растёт.
</a:t>
            </a:r>
            <a:endParaRPr lang="en-US" sz="8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парниковые газы и их источники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газы, их происхождение и вклад в потепление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рост выбросов связан с деятельностью человека, прежде всего с энергетикой, сельским хозяйством и изменением землепользования.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AR6; обобщение по основным парниковым газам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климатическая система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взаимосвязь атмосферы, океана, льда и поверхности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менялся и без 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тысяч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орбиты Земли меняли количество солнечного тепла, которое получает планета. Это влияло на ледниковые и межледниковые периоды.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 и тысячи лет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извержения, колебания солнечной активности и океанические течения постепенно меняли климат. Эти процессы действовали медленно и на больших промежутках времени.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климат тоже изменяется, но темп потепления резко вырос. Главная причина этого ускорения — увеличение выбросов парниковых газов человеком.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усиливает потепление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Электростанции, транспорт и заводы при сжигании угля, нефти и газа выбрасывают много углекислого газа. Чем больше энергии получают из топлива, тем выше нагрузка на атмосферу.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поглощают CO2, но после вырубки их становится меньше. Кроме того, на освободившейся территории часто усиливаются нагрев почвы и потеря природного углеродного запаса.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в 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много машин, техники и отопительных систем. Из-за этого выбросы концентрируются на небольшой площади, а на улицах становится жарче и суше.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природных поглотителей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почвы и болота помогают связывать углерод, но их способность снижается при освоении территорий и пожарах. Тогда климатическая система быстрее реагирует на выбросы.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поступают выбросы парниковых газов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выбросов зависит от страны, но почти везде ключевую роль играют энергия, промышленность и транспорт.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выбросы нужно сразу в нескольких секторах: один источник не решит проблему полностью.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AR6 WGIII; доли обобщены и округлены для учебной диаграммы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28432"/>
            <a:ext cx="261000" cy="26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22230"/>
            <a:ext cx="261000" cy="208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9665" y="3356617"/>
            <a:ext cx="240975" cy="275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46017"/>
            <a:ext cx="261000" cy="232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изменения климата уже заметны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жарких периодов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чаще фиксируются длительные волны жары, когда температура держится выше обычной несколько дней или недель. Такие периоды тяжело переносятся людьми, животными и растениями, особенно в городах.
</a:t>
            </a:r>
            <a:endParaRPr lang="en-US" sz="707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ливни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становятся более резкими: за короткое время может выпадать очень много воды. Это повышает риск подтоплений, размыва дорог и перегрузки ливневой канализации в населённых пунктах.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 сухие периоды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дольше сохраняется сухая погода, а дождей становится меньше или они приходят нерегулярно. Из-за этого страдают поля, леса и запасы воды для населения.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льда и снега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уменьшаются, а площадь морского льда сокращается, особенно в полярных районах. Это меняет природные условия, влияет на животных и усиливает нагрев поверхности Земли.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уровня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мирового океана постепенно растёт на несколько миллиметров в год. Причины связаны с таянием льда и расширением воды при нагревании, что опасно для низких побережий.
</a:t>
            </a:r>
            <a:endParaRPr lang="en-US" sz="7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изменения климата для людей и природы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последствия изменения климата проявляются по-разному: через здоровье, сельское хозяйство, городскую среду и природные экосистемы.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затрагивают сразу несколько сфер жизни: от самочувствия людей до устойчивости урожаев и природных экосистем. Наибольшая уязвимость связана с жарой, водой и пожарами.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научных обзоров по изменению климата и наблюдений IPCC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особенности России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простирается через несколько климатических поясов, поэтому на её территории встречаются почти противоположные условия: от арктического холода на севере до более тёплых степных районов на юге.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Арктика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климат суровый, с долгой зимой, коротким летом и мерзлотой. Здесь особенно заметны последствия потепления: тают льды, меняется почва, усложняется строительство и работа транспорта.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регионы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чаще бывают жара, засушливые периоды и нехватка влаги. Это влияет на урожай, повышает нагрузку на водоснабжение и делает летние месяцы более напряжёнными для людей.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страны климат по-разному влияет на дороги, здания, сельское хозяйство и энергетику. Поэтому для России особенно важны наблюдения, прогнозы и приспособление к местным условиям.
</a:t>
            </a:r>
            <a:endParaRPr lang="en-US" sz="8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экстремальные явления становятся чаще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экстремальных явлений особенно заметен в регионах, где уже не хватает воды или где сильнее проявляются периоды аномальной жары.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увеличиваются жара и ливни, а затем — засухи и пожары. Это соответствует более тёплой атмосфере, способной удерживать больше влаги и энергии.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по наблюдениям климатических изменений; сравнительная схема для учебных целей
</a:t>
            </a:r>
            <a:endParaRPr lang="en-US" sz="6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Сокращаем выбросы — уменьшаем нагрузку на климат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повседневные решения снижают выбросы парниковых газов и помогают атмосфере.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изменениям климата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50" y="1409951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жары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жаркие дни помогают тень, питьевая вода, озеленение и прохладные общественные пространства. Такие меры снижают перегрев людей, особенно детей, пожилых и тех, кто много времени проводит на улице.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178456" y="1409925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от воды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защиты от паводков нужны водоотводные системы, укрепление берегов и планирование застройки с учётом риска подтоплений. Это помогает уменьшить ущерб от сильных дождей и подъёма воды.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3792756" y="1409938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 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Фермерам помогают засухоустойчивые культуры, более точный полив и выбор сроков посева с учётом погоды. Такие решения поддерживают урожай даже при неустойчивых осадках.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5407056" y="1409938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перегрева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покрытия, деревья и затенённые улицы нагреваются слабее и делают город комфортнее летом. Это снижает нагрузку на здания, дороги и системы охлаждения.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7021363" y="1409951"/>
            <a:ext cx="1558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особенно важна там, где климатические риски уже заметны. Чем раньше территория готовится к жаре, ливням и засухам, тем меньше потери для людей и хозяйства.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Личные, школьные и городские действия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действий помогают экономить ресурсы и снижать нагрузку на окружающую среду. Даже простые привычки дают заметный общий эффект.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и организаций участвуют в простых экологичных действиях, тем сильнее общий результат: снижается расход ресурсов, улучшается среда и уменьшается нагрузка на климат.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устойчивого поведения и ресурсосбережения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данные о климате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Метеостанции, спутники, буи и экспедиции собирают сведения о температуре, осадках, льде и океане. Без этих измерений невозможно понять, как меняется климат на больших территориях.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ряды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сравнивают данные за многие десятилетия, потому что один холодный день или одно жаркое лето не показывают климатическую картину. Важен именно устойчивый долгий тренд.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Межправительственная группа экспертов по изменению климата, IPCC, не проводит одно исследование сама, а обобщает тысячи работ. Это помогает получить более надёжную и взвешенную оценку.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показывают, как может измениться климат при разных уровнях выбросов. Они помогают сравнивать сценарии и понимать, к каким последствиям ведут наши решения.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будущего климата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сценария начинаются с сегодняшнего уровня, но дальше их траектории расходятся: решения ближайших лет особенно важны для конца века.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выбросов не останавливает изменения сразу, но заметно сдерживает потепление. При высоких выбросах риски для людей, природы и городов быстро возрастают.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сценарная схема на основе общих выводов климатических оценок IPCC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 — и наши решения тоже важны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связан с океанами, льдом, сушей и жизнью людей. Он меняется медленно, но сейчас потепление ускоряется. Сокращение выбросов, защита лесов и адаптация помогают снизить риски.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2026-06-02T16:01:10Z</dcterms:created>
  <dcterms:modified xsi:type="dcterms:W3CDTF">2026-06-02T16:01:10Z</dcterms:modified>
</cp:coreProperties>
</file>