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А. П. Чехова: пьеса о прощании с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ухода старого мира, где красота уже не спасает от перемен.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возникает в момент, когда дворянские усадьбы утрачивают прежнюю роль, а практичность и предпринимательство становятся признаками нового времени. Чехов соединяет комическое и трагическое, показывая, как исторический сдвиг входит в частную жизнь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эпох в «Вишнёвом саде»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 возвращается в родное имение после долгого отсутствия и сталкивается с долгами, из-за которых усадьба оказывается под угрозой продажи.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основной конфликт пьесы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предлагает реальный выход: разделить землю на дачные участки, но герои медлят, надеясь, что всё как-нибудь устроится само.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аукционе имение покупает Лопахин, сын бывшего крепостного, и это решение резко меняет судьбу всех персонажей.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звук топора превращает частную историю в символ конца старого уклада и неизбежности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46047"/>
            <a:ext cx="3934500" cy="2192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пьесы представляют разные отношения к прошлому, труду и будущему.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конфликт не только между героями, но и между разными моделями жизни: старой, переходной и новой.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жизненные позиции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сад как главный символ пьесы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Раневской и Гаева сад связан с детством, домом и семейной историей. Он хранит красоту прошлого, которое уже невозможно вернуть, но всё ещё больно отпускать.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Лопахина это прежде всего земля, способная приносить доход. Так символ сада меняется: из пространства памяти он превращается в объект хозяйственного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возвращения к продаже 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А. П. Чехова «Вишнёвый сад»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 искренне привязана к дому и саду, но эта любовь остаётся эмоциональной: она не переходит в конкретные действия, которые могли бы спасти имение.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Раневская: образ душевной щедрости и жизненной слабости
</a:t>
            </a:r>
            <a:endParaRPr lang="en-US" sz="213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характере сочетаются щедрость, вина, рассеянность и зависимость от прошлого. Чехов показывает человека, который тонко чувствует жизнь, но не умеет ею управлять.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Раневской вызывает не осуждение, а сочувствие: её слабость становится частью трагедии времени, которое требует решительности.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 говорит торжественно и любит длинные монологи, создавая впечатление культурного человека старой школы, но за речью у него редко следует поступок.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 и мир красивых, но бесполезных слов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обращается к предметам как к собеседникам, и это подчёркивает его отрыв от реальности: вещи для него важнее действий только в словесном мире.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шкафа становится символом привычного, почтенного, но уже исчерпавшего себя уклада, который держится на традиции, а не на труде.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Гаева Чехов показывает, как дворянская культура превращается в красивую форму без жизненной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— сын бывшего крепостного, который добился успеха трудом, энергией и деловой хваткой. Его биография подчёркивает возможность социальной перемены.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как представитель нового времени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мыслит практично: предлагает использовать землю рационально и превратить бесполезную красоту в источник дохода. Для него важны польза, расчёт и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его победа не выглядит простой: покупка имения вызывает у Лопахина внутреннее напряжение, потому что вместе с успехом он разрушает мир своего детства.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герои по-разному понимают время: одни цепляются за прошлое, другие пытаются его преобразовать.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персонаж от привычного уклада, тем яснее он видит необходимость перемен и личной ответственности.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относятся к будущему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 (1903)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воспринимает разорение как болезненный, но необходимый разрыв с привычной зависимостью от прошлого; для неё открывается возможность начать жизнь без старых семейных обязательств.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и Трофимов: идея обновления и движения вперёд
</a:t>
            </a:r>
            <a:endParaRPr lang="en-US" sz="237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Трофимов связывает будущее не с происхождением и достатком, а с трудом, образованием и духовной дисциплиной, противопоставляя этим ценностям праздность и беспомощность дворянства.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репликах звучит надежда на обновление, однако Чехов сознательно оставляет её незавершённой: будущее ещё не оформилось, а герои только учатся мыслить в новом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Фирс хранит память о крепостной усадьбе и о порядке, который кажется ему прочным, ясным и справедливым по сравнению с тревожным настоящим.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Фирс и тема исторической памяти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речи постоянно возвращают героев к прошлому, напоминая, что судьба дома связана не только с долгами, но и с исчезающим укладом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забытость Фирса в закрытом доме превращает личную сцену в символ исторического разрыва: старое время уходит, не получив благодарности и прощания.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Чехов показывает драму поколения, которое оказалось лишним в новом мире, хотя именно оно удерживало память о прежней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статистика, а условная схема художественных акцентов: каждый мотив работает на общее ощущение перелома, тревоги и утраты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соединяют частную судьбу героев с историческим движением времени, усиливая ощущение необратимости перемен.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их смысл в пьесе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 (1903); обобщённая схема мотивов по тексту пьесы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у Чехова часто происходят на фоне обыденных разговоров, поэтому внешняя спокойность сцены скрывает внутреннее напряжение и перемену исторического масштаба.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чеховской драматургии в «Вишнёвом саде»
</a:t>
            </a:r>
            <a:endParaRPr lang="en-US" sz="2266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становится главным способом характеристики: персонажи говорят о бытовом, но в их интонациях, паузах и недоговорённости слышатся страх, надежда и самообман.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грустное сосуществуют в одном эпизоде, благодаря чему повседневная жизнь приобретает художественную глубину и превращается в разговор о судьбе целой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 света, звука и пространства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Пустеющий дом за светлыми окнами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усадьба кажется просторной и живой: светлые комнаты, открытые двери, сад за окнами создают впечатление прежнего благополучия. Но по мере действия пространство пустеет, и красота дома начинает восприниматься как прощальный образ уходящего мира.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который виден и уже недоступен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окнами остаётся вишнёвый сад — красивый, почти нереальный, как память о детстве и семейном счастье. Он будто сохраняет жизнь только внешне, потому что его судьба уже предрешена, а значит, любование им звучит особенно печально.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Отдалённый стук топора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топора не появляется сразу, но именно он превращает лирическое впечатление в трагическое. В нём слышится не только физическая вырубка сада, но и окончательный разрыв с прошлым, которое невозможно удержать одними воспоминаниями.
</a:t>
            </a:r>
            <a:endParaRPr lang="en-US" sz="11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сознательно соединяет в одной пьесе смех, неловкость и боль, чтобы показать не частный анекдот, а трагикомедию исторической смены эпох.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конфликта, тем заметнее скрытая драматичность: комедия формы не отменяет трагедии содержания.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назвал пьесу комедией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сад»; авторская жанровая характеристика пьесы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место пьесы в истории театра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1903: создание пьесы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завершает «Вишнёвый сад» как итоговый этап своей драматургии, соединяя лиризм, иронию и точное чувство исторического перелома.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1904: премьера в МХТ
</a:t>
            </a:r>
            <a:pPr algn="ctr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постановка в Московском Художественном театре делает пьесу заметным театральным событием и помогает раскрыть её тонкую психологическую структуру.
</a:t>
            </a:r>
            <a:endParaRPr lang="en-US" sz="1105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прочное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закрепляется как одно из ключевых произведений русской сцены и влияет на развитие реалистической и психологической драмы.
</a:t>
            </a:r>
            <a:endParaRPr lang="en-US" sz="11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одна и та же ситуация раскрывает разные смысловые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утрата, память и будущее сталкиваются в одном пространстве усадьбы и определяют выбор каждого героя.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пьесы и их проявления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пьеса показывает смену эпох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событиям и смысловым переходам в пьесе А. П. Чехова «Вишнёвый сад»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сад»: пьеса о времени, которое нельзя остановить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красота прошлого без ответственности за будущее обречена исчезнуть. «Вишнёвый сад» учит слышать перемены вовремя и принимать трудный, но необходимый выбор.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2026-05-20T01:19:08Z</dcterms:created>
  <dcterms:modified xsi:type="dcterms:W3CDTF">2026-05-20T01:19:08Z</dcterms:modified>
</cp:coreProperties>
</file>