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Вавилонского царства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древняя цивилизация с достижениями в праве, культуре и науке.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Вавилона в долине Месопотамии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Месопотамия, расположенная между Тигром и Евфратом, стала колыбелью Вавилона. Благодаря плодородным землям и выгодному расположению, город быстро вырос из деревни в мощное государство.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развития Вавилонского царства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Древневавилонский период (1894–1595 гг.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государства, создание знаменитого Кодекса Хаммурапи, объединение земель вокруг Вавилона.
</a:t>
            </a:r>
            <a:endParaRPr lang="en-US" sz="920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Средневавилонский период (1531–1155 гг.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Временной упадок, военные конфликты с соседними государствами и ослабление центральной власти.
</a:t>
            </a:r>
            <a:endParaRPr lang="en-US" sz="920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Нововавилонский период (626–539 гг.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могущества, мощное экономическое развитие и строительство знаменитых архитектурных памятников.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условия Вавилона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располагался между реками Тигр и Евфрат на плодородных почвах, что обеспечивало город урожаем и изобилием. Для ирригации строились системы каналов, поддерживавшие сельское хозяйство.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 пересечении караванных путей и рек делало Вавилон важным пунктом торговли и культурного обмена между регионами.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обладал абсолютной властью, выступал главой армии и религиозным лидером, отвечая за защиту и процветание государства.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управление Вавилонским царством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старейшин и чиновники помогали в делах управления, организовывали сбор налогов и контролировали судебные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играли значимую роль в государстве, поддерживая религиозные традиции и влияя на политические решения.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правители Вавилона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— законодатель и покоритель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объединил Месопотамию, создав единое государство и разработав первый в истории свод законов, что укрепило порядок и справедливость среди сограждан.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 — строитель великолепия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прославился строительством великолепных городских стен и легендарных Висячих садов, а также расширением и укреплением границ царства.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административные центры Вавилона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расцвета границы царства простирались от Персидского залива до средней части Евфрата, включая плодородные земли Южной Месопотамии и окрестности современной Сирии.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— Вавилон, Борсиппа и Сиппар — служили центрами управления, религии и торговли, активно развивая экономическую и культурную жизнь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армия и её достижения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состав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включала пеших воинов, колесничих и лучников, использовала современные осадные орудия и тактики, обеспечивая защиту и расширение территории царства.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военные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обеспечивали контроль над важными торговыми путями и приносили трофеи, способствуя экономическому и политическому могуществу Вавилона.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свободных горожан, зависимых работников и рабов, что определяло права и обязанности каждого слоя.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была патриархальна: отец возглавлял домашнее хозяйство, а его авторитет был главным в воспитании детей.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могли владеть имуществом, участвовать в религиозных церемониях, однако имели ограниченные права по сравнению с мужчинами.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семейные традиции занимали важное место и формировали социальную стабильность и порядок внутри общины.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семья в Вавилонском царстве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 — основа права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содержание законов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содержал 282 статьи, регулирующие имущественные и семейные споры, а также уголовные дела. Законы основывались на принципе справедливого наказания — «око за око».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находка стелы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высечены на каменной стеле высотой 2,25 метра, найденной археологами. Этот памятник стал важным источником информации о правовой системе древнего Вавилона.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жрецы Вавилона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поклонялись Мардуку — главному богу города, а также другим богам: Шамашу, Иштар и Набу. Религия была центральной частью жизни жителей.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Храмы-зиккураты были религиозными центрами, где проходили праздники и гадания. Жрецы несли важные функции управления и охраны 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математика в Вавилоне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тщательно наблюдали движения планет и звёзд, создавали календари и гороскопы для прогнозирования событий и регулировали сельскохозяйственные циклы.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применяли шестидесятеричную систему счисления, которая легла в основу астрономических вычислений и деления времени на 60 минут и 60 секунд.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была развита: знали дроби, умели вычислять площади и решать квадратные и кубические уравнения, что способствовало развитию инженерии.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письменность и обучение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Клинописные таблички — основа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письменность представляла собой клинопись, высеченную на глиняных табличках. Её использовали для учёта хозяйства, законов и литературных текстов, сохраняющих знания поколениям.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подготовка писцов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жрецы обучали писцов чтению и письму в специальных школах при храмах и дворцах, что обеспечивало грамотность для управления и сохранения культуры Вавилона.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 Вавилона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и городские укрепления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Вавилонцы строили массивные зиккураты — ступенчатые храмы, служившие религиозными центрами. Крепостные стены и ворота Иштар обеспечивали защиту и гордость города.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Висячие сады Семирамиды — чудо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легендарный сад был создан для жены Навуходоносора II. Сады поливались при помощи сложных ирригационных систем и свидетельствовали о мощи и красоте Вавилона.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Вавилона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был важным центром ремёсел: гончарного, ткацкого и металлического производства, что стимулировало экономический рост и развитие мастерских.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 включали зерно, вино, скот и ткани, которые обменивались как внутри государства, так и с соседями, усиливая богатство региона.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находился на перекрёстке торговых путей между Египтом, Ассирией и Эламом, что способствовало процветанию торговли и культурному обмену.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Вавилоне обычно передавалась от отца к сыну, что обеспечивало преемственность, но иногда приводило к спорам и борьбе за трон.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Военачальники и жрецы иногда захватывали власть, что вызывало внутренние конфликты и ослабляло стабильность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приводил к появлению независимых городов-государств, снижая централизованный контроль и создавая угрозы единству.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факторы вместе порождали кризисы управления и подрывали долговременную мощь царства Вавилон.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наследования и политические кризисы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Вавилонского царства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539 году до н.э. персидские войска под руководством Кира Великого захватили Вавилон практически без боя. Это ознаменовало конец существования царства как независимого государства.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Вавилон потерял своё значение как политический и торговый центр, уступив лидирующие позиции Персидской империи.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персидского завоевания и позднее завоеваний Александра Македонского Вавилон начал постепенно разрушаться и терять население.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падения: судьба города Вавилона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архитектурные сооружения пришли в упадок, экономическая активность значительно снизилась, что повлияло на жизнь горожан.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VII веку н.э. от великого города остались лишь руины, сегодня являющиеся важным археологическим памятником мирового значения.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Вавилонского царства для мировой истории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Шестидесятеричная система счёта и достижения в астрономии стали основой для последующего развития математики и науки в разных культурах.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внёс значительный вклад в развитие права, в частности через создание первого полного свода законов — кодекса Хаммурапи.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инновации, такие как зиккураты и Висячие сады, оказали влияние на архитектуру и культуру многих народов Востока и Запада.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оставил глубокий след в истории — от законов до науки и культуры, продолжая вдохновлять исследователей и творцов. Его достижения формируют часть мирового культурного наследия и сегодня.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Вавилон: наследие великой цивилизации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2026-05-10T11:22:45Z</dcterms:created>
  <dcterms:modified xsi:type="dcterms:W3CDTF">2026-05-10T11:22:45Z</dcterms:modified>
</cp:coreProperties>
</file>