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в конце слова нужен мягкий знак и почему он так важен.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на конце существительных 3-го склонения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встречается часто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3-го склонения встречаются в упражнениях, диктантах и списывании почти на каждом уроке. Они помогают тренировать внимательность: нужно заметить род слова, его конец и не забыть мягкий знак там, где он действительно нужен.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относятся к 3-му склонению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3-му склонению относятся существительные женского рода в начальной форме. Обычно они отвечают на вопрос что? и не имеют окончания, как слова ночь, мышь или дочь.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заканчиваются на мягкий согласный или шипящий звук. Поэтому их легко узнать в тетради, особенно если рядом есть знакомые примеры: тетрадь, печь, рожь.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сначала определить род слова, а потом посмотреть на его конец. Если слово женского рода и звучит мягко, оно часто относится к третьему склонению.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 конце пишется мягкий знак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 этих словах не обозначает отдельный звук. Он нужен для письма: показывает, что слово относится именно к 3-му склонению.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шипящими на конце мягкий знак сохраняется всегда: ночь, вещь, помощь. Он помогает увидеть правильный вид слова, даже если звук почти не слышен.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ь написание выглядело бы неправильно и могло бы путать похожие слова. Поэтому мягкий знак — маленький, но очень полезный помощник на письме.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7500"/>
            <a:ext cx="4742400" cy="926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1973850"/>
            <a:ext cx="4742400" cy="9262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960199"/>
            <a:ext cx="4742400" cy="9262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946549"/>
            <a:ext cx="4742400" cy="926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 мягким знаком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097322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тетрадь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наступает ночь, и на столе остаётся открытая тетрадь. Эти слова легко узнать: одно обозначает время суток, другое — школьную вещь. В обоих словах мягкий знак стоит на своём месте.
</a:t>
            </a:r>
            <a:endParaRPr lang="en-US" sz="96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083675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и дверь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тихо прячется в угол, а дверь в комнате слегка приоткрыта. Такие слова встречаются в обычной жизни и хорошо подходят для тренировки. Мягкий знак помогает писать их без сомнений.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7002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 может попросить помощь у взрослых, когда не справляется с заданием. Оба слова знакомы детям и часто встречаются в речи. В конце каждого из них мягкий знак особенно важен.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5637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и вещь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поле растёт рожь, а в портфеле лежит нужная вещь. Эти слова помогают увидеть, как мягкий знак связан с третьим склонением. Они короткие, но очень запоминающиеся.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688" y="1845400"/>
            <a:ext cx="146025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1156" y="1845400"/>
            <a:ext cx="121688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25788" y="1845400"/>
            <a:ext cx="146025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слово 3-го склонения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женского ли рода слово. Если да, это уже важная подсказка: именно среди таких слов чаще всего встречается третье склонение.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должно отвечать на вопрос что? Так легче понять, что перед тобой существительное, а не другое слово, и не перепутать правило.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конец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оканчивается на мягкий согласный или шипящий звук, проверь его внимательнее. Примеры: мышь, ночь, дочь, тетрадь.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женского рода и звучит мягко на конце, оно относится к 3-му склонению. Значит, в конце обычно пишется мягкий знак.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распознавания слова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быстро понять, нужен ли мягкий знак в конце слова.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спутать с 2-м склонением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второго склонения мужского рода мягкий знак на конце обычно не пишется. Поэтому нож, ключ и плащ выглядят совсем иначе, чем слова третьего склонения.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третьего склонения мягкий знак нужен: мышь, дочь, ночь, тетрадь. Эти примеры удобно сравнивать с мужскими словами, чтобы заметить разницу сразу.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 — род слова. Если слово женского рода и оканчивается мягко, это часто третье склонение. Если род мужской, ь на конце обычно не нужен.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 торопиться и сначала задать вопрос к слову. Такая маленькая проверка спасает от путаницы и помогает писать аккуратно даже в диктанте.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1669892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25" y="3427866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и частые ошибки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мягкий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ребята забывают ь в словах ночь, дочь, вещь и тетрадь. Чтобы не ошибиться, стоит медленно прочитать слово и вспомнить его род.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к шипящим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шипящими на конце выглядят похожими, но пишутся по-разному. Поэтому их нужно проверять особенно внимательно, чтобы не потерять мягкий знак или не добавить лишний.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мягкий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ь ставят там, где он не нужен: в словах ключ, нож или плащ. Это слова мужского рода, поэтому на конце мягкий знак не пишется.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роду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надёжная помощь — сначала определить род слова, а потом смотреть на окончание. Такой порядок почти всегда спасает от путаницы и лишних исправлений.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коротких предложениях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тетрадь, мышь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Наступила ночь. На столе лежит тетрадь, а мышь спряталась в норке. В каждом слове мягкий знак легко заметить и запомнить.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и другие знакомые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Дверь была открыта, и в комнате стало светло. Такие короткие предложения помогают увидеть правило в обычной речи и не бояться писать его 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словом при изменении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третьего склонения мягкий знак уже есть в начальной форме: ночь, мышь, тетрадь. Он не пропадает, потому что входит в написание слова.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слова мягкий знак сохраняется: ночи, мыши, тетради. Слово меняет окончание, но знак ь остаётся на месте.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и письме это видно особенно хорошо: ночью, мышью, тетрадью. Значит, мягкий знак помогает узнать слово даже в другой форме.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нужен ли мягкий знак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вопросу, роду и окончанию слова помогает не ошибиться в словах третьего склонения.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ребята просто забывают мягкий знак в словах ночь, дочь, вещь и тетрадь. Из-за этого слово выглядит неполным и может сбить с толку при чтении.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поставить ь там, где его не нужно писать. Так иногда путают слова мужского рода, например нож, ключ и плащ, хотя они относятся не к третьему склонению.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надёжная проверка простая: сначала определить род слова, потом посмотреть на его конец. Если слово женского рода и оканчивается мягко или шипяще, мягкий знак нужен.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Запоминалка для 3-го склонения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лучше работают любимые примеры: ночь, тетрадь, мышь и дочь. Когда они стоят рядом, правило запоминается быстрее, почти как весёлая считалочка.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запомнить короткую рифмовку: если слово женским стало, мягкий знак пиши сначала. Она помогает сразу вспомнить, что у таких слов на конце нужен 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Этих признаков хватает, чтобы не сомневаться на уроке, в тетради и в диктанте.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русского языка о существительных третьего склонения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признака достаточно, чтобы быстро решить, писать ли мягкий знак в конце слова.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слово в тетради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при списывании, диктанте и выполнении упражнений по русскому языку.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тренировки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тренировки подойдут слова ночь, рожь, мышь, печь, тетрадь, дверь, дочь, вещь, радость и болезнь. Их удобно читать вслух и писать по памяти.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рядом ставить похожие слова без мягкого знака: нож, ключ, плащ. Тогда видно, что в одном случае ь нужен, а в другом — нет.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помогает глазу и руке запомнить правило. Чем чаще дети его повторяют, тем меньше смешных ошибок в тетради и тем увереннее письмо.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 обычной жизни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третьего склонения встречаются каждый день: тетрадь лежит на парте, дверь открыта в классе, вещь лежит в рюкзаке. Они сразу знакомы и понятны детям.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за окном, рожь в поле, мышь в доме — такие слова легко представить. Поэтому правило не кажется скучным: оно живёт рядом с 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что? и относится к женскому роду, его стоит внимательно проверить. У слов третьего склонения на конце часто пишется мягкий знак.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примеры для запоминания: ночь, мышь, дочь, тетрадь и вещь. В них ь не украшение, а важная часть написания, которая помогает узнать слово.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сомнения, нужно вспомнить три шага: вопрос, род, окончание. Такая проверка почти всегда подсказывает правильный ответ и спасает от лишней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слова уверенно и без ошибок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правило понятно: у существительных третьего склонения на конце пишется мягкий знак. Если проверить вопрос, род и конец слова, ошибка быстро исчезнет, а письмо станет аккуратным и точным.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2026-05-22T00:09:07Z</dcterms:created>
  <dcterms:modified xsi:type="dcterms:W3CDTF">2026-05-22T00:09:07Z</dcterms:modified>
</cp:coreProperties>
</file>