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различать определения и ставить запятые без ошибок.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определениях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уточняют предмет, а их смысловая связь влияет на пунктуацию и точность речи.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определение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— второстепенный член предложения, который обозначает признак предмета и уточняет его значение в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быть выражено прилагательным, причастием, местоимением, числительным или существительным в косвенном падеже.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высокий дом, читающий ученик, этот урок, третий этаж, книга брата.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равноправные признаки одного предмета: они относятся к существительному одинаково и не подчиняются друг другу.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определения часто называют признаки одного ряда: цвет, форму, размер, качество, впечатление или оценку.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тихий, ясный вечер; смелый, находчивый ученик.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ними можно мысленно поставить союз и, а в речи слышна перечислительная интонация.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однородности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одного ряда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называют похожие по смыслу признаки: например, цвет, качество или впечатление от предмета.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переставить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определения однородные, их можно менять местами без заметного изменения смысла предложения.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«и» сохраняет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если слова легко соединяются союзом и, признаки обычно равноправны и однородны.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Неоднородные определения характеризуют предмет с разных сторон: они не перечисляют однотипные признаки, а дополняют друг друга.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одно определение уточняет другое: размер и материал, время и место, принадлежность и назначение.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большой каменный дом, зимний вечерний воздух, школьный спортивный зал. Запятая между ними обычно не нужна.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 определения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школьной проверки по смысловой связи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между однородными определениями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однородные определения стоят рядом без союза, между ними ставится запятая: свежий, прохладный ветер.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повторяющимся союзом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сохраняется и при повторяющемся союзе: и весёлый, и шумный праздник.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противопоставлении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нужна и при противопоставительном союзе: не простой, а сложный вопрос.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 нужна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не ставится между неоднородными определениями: они не перечисляют признаки, а соединяются в единое словосочетание.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определения относятся к предмету с разных сторон: новый школьный учебник, длинная зимняя дорога.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ставится запятая и в сочетаниях с признаком материала, назначения или принадлежности: деревянный письменный стол.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сочетаниях тоже нет запятой: железная дорога, классный руководитель, русский язык.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выбрать нужный знак препинания по смыслу.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однородных и неоднородных определений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определения перечисляют признаки, неоднородные образуют единое сочетание или уточняют друг друга.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помогают увидеть разницу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деревянный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один предмет, но признаки у него разные. Слово «старый» говорит о возрасте, а «деревянный» — о материале. Они не перечисляют одно и то же, поэтому воспринимаются как неоднородные определения.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такой стол в классе или дома, легко заметить: мы не ставим между словами паузу с перечислительной интонацией. Эти признаки не равноправны, а дополняют друг друга с разных сторон.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однородных определений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Красивый, яркий рисунок сразу вызывает образ, потому что оба определения называют качества предмета с одной стороны. Их можно соединить союзом «и» без изменения смысла.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Тёплый, уютный вечер передаёт общее впечатление и настроение. Здесь признаки равноправны, а перестановка слов не разрушает смысл и не делает фразу неестественной.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Смелый, решительный поступок и высокий, стройный мальчик — это сочетания, где определения перечисляют однородные признаки. Они звучат как ряд и произносятся с перечислительной интонацией.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набор включены сочетания с прилагательными, отражающими разные смысловые связи при одном существительном.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по типу определений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сочетания встречаются чаще, значит, их полезно отрабатывать особенно внимательно.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«Однородные и неоднородные определения»; учебная подборка для 8 класса.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школьники путают два случая: ставят запятую там, где признаки неоднородны, или пропускают её между однородными определениями. Ошибка возникает, если смотреть только на количество слов.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школьным упражнениям и разбору предложений в 8 классе.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связаны с неверным определением смысловой связи между словами.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при разборе предложения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все определения при одном существительном и подумайте, равноправны ли они. Если признаки можно поставить в один ряд, это важный сигнал к проверке пунктуации.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попробуйте вставить между ними союз «и». Если фраза звучит естественно и смысл не меняется, определения, скорее всего, однородные.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поменяйте определения местами. Когда перестановка не нарушает смысл, признаки равноправны; если одно слово уточняет другое, перед вами неоднородные определения.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постановки запятой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 смысловой связи определений в простом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определений в текстах и сочинениях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помогают назвать не просто предмет, а его важные признаки: цвет, размер, материал, настроение. Благодаря этому описание становится конкретным и понятным читателю.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определения создают образ места, человека или события. Они передают впечатление, делают текст живым и помогают показать отношение автора к тому, о чём он пишет.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однородные и неоднородные определения помогает правильно ставить запятые. Это делает разбор предложения осознанным и снижает число пунктуационных 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тип определений и реши, нужна ли запятая между ними.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 теме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определяется смыслом: запятая нужна не по числу слов, а по характеру связи между признаками.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 теме «Определения» для 8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наблюдений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относятся ли признаки к предмету одинаково. Если они равноправны и перечисляют качества, речь идёт об однородных определениях.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Сравнение признаков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пробуем вставить союз «и» и меняем порядок слов. Когда смысл сохраняется, а интонация остаётся перечислительной, запятая обычно нужна.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Проверка связи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признаки уточняют друг друга или образуют цельное сочетание, определения неоднородные. Тогда запятая не ставится, даже если слов рядом несколько.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Итоговое решение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 различаются по смысловой связи, а не только по форме. Если научиться видеть эту разницу, можно точнее понимать текст и писать без пунктуационных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2026-05-21T15:06:21Z</dcterms:created>
  <dcterms:modified xsi:type="dcterms:W3CDTF">2026-05-21T15:06:21Z</dcterms:modified>
</cp:coreProperties>
</file>