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 — спиртное!
</a:t>
            </a:r>
            <a:endParaRPr lang="en-US" sz="3400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почему спиртное опасно и как защитить себя.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Спиртное содержит алкоголь — вещество, которое вредит организму. У детей тело и органы ещё растут, поэтому опасность наступает быстрее, чем у взрослых.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детям не подходят напитки с алкоголем
</a:t>
            </a:r>
            <a:endParaRPr lang="en-US" sz="2658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85950" y="2670900"/>
            <a:ext cx="1617600" cy="14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Попадание в кровь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употребления спиртное быстро всасывается и разносится кровью по всему телу. Оно начинает влиять почти сразу, хотя сначала это не всегда заметно.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817150" y="2670900"/>
            <a:ext cx="1617600" cy="14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Ложное ощущение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может появиться тепло, лёгкость или смешливость. Кажется, будто стало веселее, но это обманчивое ощущение быстро сменяется неприятными изменениями.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48350" y="2670900"/>
            <a:ext cx="1617600" cy="14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движений и речи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движения становятся медленнее, шаги — неуверенными, а речь — невнятной. Человеку труднее думать, слушать других и замечать свои ошибки.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79550" y="2670900"/>
            <a:ext cx="1617600" cy="14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Могут появиться сонливость, тошнота, головокружение и провалы в памяти. Иногда состояние становится опасным и требует немедленной помощи взрослых.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85950" y="785900"/>
            <a:ext cx="74112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спиртное действует на организм
</a:t>
            </a:r>
            <a:endParaRPr lang="en-US" sz="2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9295" y="1687975"/>
            <a:ext cx="2015709" cy="202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576733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Спиртное мешает мозгу работать быстро и точно. Ребёнку становится труднее запоминать правила, сосредотачиваться на задании и замечать собственные ошибки.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904000" y="3213117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школьника это особенно вредно: чтение, письмо, счёт и решение задач требуют внимания, хорошей памяти и спокойной, ясной головы.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под ударом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детям рискованнее, чем взрослым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493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Детский организм меньше, поэтому даже небольшое количество спиртного действует сильнее и быстрее, чем у взрослого человека.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802150" y="2201225"/>
            <a:ext cx="19422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системы у детей ещё не окрепли, а сил на борьбу с вредными веществами меньше. Организм быстрее устаёт и слабеет.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80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этого раньше появляются отравление, рвота, шаткость, падения и травмы. То, что взрослый может пережить легче, ребёнку приносит намного больше вреда.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действием спиртного человек может стать слишком шумным, грубым или обидчивым. Иногда он говорит то, чего потом сам стесняется.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бывает, что появляется чрезмерная смелость: хочется спорить, нарушать правила и делать опасные вещи, не думая о последствиях.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этого возникают ссоры, обиды и неприятности. После такого поведения человек часто не понимает, зачем он так поступил, и чувствует неловкость.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спиртное влияет на поведение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после первой пробы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быстро меняются ощущения, движения и безопасность после употребления спиртного.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93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 «чуть-чуть не вредно» звучит спокойно, но для ребёнка даже маленькая доза может оказаться опасной и неприятной для организма.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9617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«все так делают» не делают поступок правильным. Если кто-то повторяет ошибку, это всё равно остаётся ошибкой.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0741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Взрослость не определяется напитками. Настоящая взрослая черта — уметь отвечать за свои решения и беречь здоровье.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1865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 «спиртное делает смелее» тоже неверен. На самом деле оно ухудшает самоконтроль, и человек чаще ошибается, чем становится увереннее.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352900" cy="8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мифы о спиртном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7650" y="1202425"/>
            <a:ext cx="3805200" cy="1902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4934" y="1202425"/>
            <a:ext cx="3805200" cy="1902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84575" y="3240750"/>
            <a:ext cx="35958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«Да ладно, попробуй за компанию!»
</a:t>
            </a:r>
            <a:pPr algn="l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стоят кружком и подталкивают одного школьника: «Не бойся, никто не узнает». Но он понимает, что это не его выбор, и спокойно отступает в сторону. Уверенный отказ помогает не попадать в неприятности.
</a:t>
            </a:r>
            <a:endParaRPr lang="en-US" sz="1232" dirty="0"/>
          </a:p>
        </p:txBody>
      </p:sp>
      <p:sp>
        <p:nvSpPr>
          <p:cNvPr id="8" name="Text 1"/>
          <p:cNvSpPr txBox="1"/>
          <p:nvPr/>
        </p:nvSpPr>
        <p:spPr>
          <a:xfrm>
            <a:off x="4881859" y="3240750"/>
            <a:ext cx="35958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слова звучат как ловушка
</a:t>
            </a:r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давление прячется за шуткой: «Не будь маленьким» или «Только один глоток». На самом деле это попытка заставить сделать то, что кажется неудобным или опасным. В такой момент важно не спорить долго и позвать взрослого.
</a:t>
            </a:r>
            <a:endParaRPr lang="en-US" sz="1155" dirty="0"/>
          </a:p>
        </p:txBody>
      </p:sp>
      <p:sp>
        <p:nvSpPr>
          <p:cNvPr id="9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436500" y="276250"/>
            <a:ext cx="6735900" cy="7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7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 друзей и как его распознать
</a:t>
            </a:r>
            <a:endParaRPr lang="en-US" sz="277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250" y="1342260"/>
            <a:ext cx="368100" cy="2944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21675" y="3167775"/>
            <a:ext cx="239250" cy="38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32075" y="3175125"/>
            <a:ext cx="368100" cy="368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232075" y="1305450"/>
            <a:ext cx="368100" cy="3681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436500" y="464800"/>
            <a:ext cx="52020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сказать «нет»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436500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Скажи коротко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Ответь спокойно: «Нет, спасибо» или «Я не хочу». Короткие слова звучат уверенно и не оставляют места для долгих уговоров.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436500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Отойди в сторону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уговаривают дальше, лучше сразу уйти к другим людям. Чем быстрее ты выйдешь из неприятной ситуации, тем меньше шансов на опасную ошибку.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18925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Позови взрослого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Позвони родителям или обратись к учителю, воспитателю и другому доверенному взрослому. Взрослые помогут остановить давление и защитить тебя.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18925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 здоровье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сказать: «Мне это не нужно» или «Я выбираю здоровье». Такие слова помогают напомнить и себе, и другим, что ты делаешь безопасный выбор.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2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кто-то предлагает спиртное или вы заметили опасную ситуацию, сразу идите к родителям, учителю или другому взрослому, которому доверяете. Не оставайтесь с этим один на один.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27329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обратиться к школьному психологу, врачу или классному руководителю. Эти взрослые умеют спокойно помочь, объяснить, что делать дальше, и защитить вас от плохих последствий.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196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стоит долго спорить, оправдываться или пытаться решить всё самому. Чем раньше взрослый узнает о проблеме, тем быстрее он сможет остановить опасность и помочь.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063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нет знакомого взрослого, отправляйтесь туда, где есть люди: в класс, в учительскую, домой или к соседям. Безопасность всегда важнее стеснения и секретов.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8" name="Text 5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Кому нужно сразу сообщить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Спиртное дома: почему нужна осторожность
</a:t>
            </a:r>
            <a:endParaRPr lang="en-US" sz="2933" dirty="0"/>
          </a:p>
        </p:txBody>
      </p:sp>
      <p:sp>
        <p:nvSpPr>
          <p:cNvPr id="7" name="Text 2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бутылка может выглядеть как обычный напиток, но внутри часто находится опасное вещество. Нельзя пробовать его из любопытства, даже если взрослые обычно рядом.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опасно пить из чужого стакана или брать жидкость без понятной подписи. Если напиток выглядит странно, пахнет необычно или стоит без присмотра, его трогать нельзя.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Лучшее правило простое: ничего неизвестного не пробовать и сразу спросить взрослого. Осторожность защищает здоровье и помогает избежать неприятных сюрпризов, которые совсем не похожи на игру.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6550" y="1309670"/>
            <a:ext cx="404700" cy="3237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5425" y="1309670"/>
            <a:ext cx="404700" cy="3237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14075" y="1280450"/>
            <a:ext cx="382200" cy="382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6550" y="3065420"/>
            <a:ext cx="404700" cy="3237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26675" y="3036200"/>
            <a:ext cx="382200" cy="382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28025" y="1852450"/>
            <a:ext cx="22884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сонливость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становится вялым, быстро устает и может почти не реагировать на разговор. Это тревожный признак, особенно если он выглядит необычно слабым или не может встать ровно.
</a:t>
            </a:r>
            <a:endParaRPr lang="en-US" sz="1050" dirty="0"/>
          </a:p>
        </p:txBody>
      </p:sp>
      <p:sp>
        <p:nvSpPr>
          <p:cNvPr id="10" name="Text 2"/>
          <p:cNvSpPr txBox="1"/>
          <p:nvPr/>
        </p:nvSpPr>
        <p:spPr>
          <a:xfrm>
            <a:off x="3415350" y="1852450"/>
            <a:ext cx="22884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Спутанная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89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произносятся медленно, невнятно или перепутываются. Ребёнку трудно отвечать на вопросы, а речь звучит так, будто язык вдруг решил спать вместо него.
</a:t>
            </a:r>
            <a:endParaRPr lang="en-US" sz="1073" dirty="0"/>
          </a:p>
        </p:txBody>
      </p:sp>
      <p:sp>
        <p:nvSpPr>
          <p:cNvPr id="11" name="Text 3"/>
          <p:cNvSpPr txBox="1"/>
          <p:nvPr/>
        </p:nvSpPr>
        <p:spPr>
          <a:xfrm>
            <a:off x="6202675" y="1852450"/>
            <a:ext cx="22884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Рвота и тошнота
</a:t>
            </a:r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Может появиться тошнота, рвота и сильное недомогание. Это опасно, потому что человеку становится ещё слабее, а его состояние может быстро ухудшиться без помощи взрослых.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628025" y="3622750"/>
            <a:ext cx="22884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Шаткость и слабость
</a:t>
            </a:r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становятся неуверенными, человек шатается, падает или не может удержать равновесие. Иногда даже короткий путь до двери превращается в очень неровную прогулку.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3415350" y="3622750"/>
            <a:ext cx="22884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сознания
</a:t>
            </a:r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человек не отвечает, трудно дышит или теряет сознание, это уже срочная ситуация. Нужны взрослые рядом и немедленный вызов скорой помощи, без ожидания и промедления.
</a:t>
            </a:r>
            <a:endParaRPr lang="en-US" sz="1050" dirty="0"/>
          </a:p>
        </p:txBody>
      </p:sp>
      <p:sp>
        <p:nvSpPr>
          <p:cNvPr id="14" name="Text 6"/>
          <p:cNvSpPr txBox="1"/>
          <p:nvPr/>
        </p:nvSpPr>
        <p:spPr>
          <a:xfrm>
            <a:off x="436500" y="464800"/>
            <a:ext cx="8271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что обратить внимание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9295" y="1687975"/>
            <a:ext cx="2015709" cy="202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576733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фрукты, прогулка, чтение и игры помогают школьнику чувствовать себя бодрым и спокойным. Такие привычки поддерживают здоровье лучше любого сомнительного «взрослого» угощения.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904000" y="3213117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день наполнен спортом, рисованием, общением и движением, легче учиться, дружить и радоваться. Полезные занятия делают организм сильнее, а настроение — заметно лучше.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Полезный выбор каждый день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8200" y="1214775"/>
            <a:ext cx="4644300" cy="87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Бег, прыжки, игры с мячом и простая зарядка помогают проснуться, разогреться и включить тело в работу. После этого легче быть внимательным и собранным.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188200" y="3646804"/>
            <a:ext cx="46443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день — польза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движение улучшает сон, настроение и координацию. А спиртное, наоборот, делает движения неловкими, поэтому спорт и игры выигрывают без всяких споров.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188200" y="2462279"/>
            <a:ext cx="46443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командная игра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игры дети учатся ждать своей очереди, договариваться, честно соблюдать правила и поддерживать друг друга. Это очень полезно для дружбы и хорошего настроения.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464800"/>
            <a:ext cx="2855100" cy="27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спорт и игры лучше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Безопасный план действий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для ребёнка при встрече со спиртным или опасной ситуацией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доверять семье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493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честно рассказывает о странной или опасной ситуации, взрослые могут быстро вмешаться. Это помогает остановить проблему раньше, чем она успеет стать серьёзной.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802150" y="2201225"/>
            <a:ext cx="19422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семье секреты не должны быть важнее здоровья и безопасности. Если что-то насторожило, лучше сказать сразу, чем молчать и потом переживать в одиночку.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80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разговор дома помогает понять, как поступить в следующий раз. Так ребёнок чувствует поддержку, а семья вместе ищет безопасное решение без лишнего страха.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93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нужны внимание, память и спокойная голова. Когда ребёнок трезв, ему легче слушать учителя, запоминать задания и не путаться на уроках.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9617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Спиртное мешает дружбе, потому что делает человека шумным, резким или обидчивым. Из-за этого ссоры появляются быстрее, чем успевает прозвенеть звонок.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0741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Трезвость помогает соблюдать правила, уважать других и чувствовать себя уверенно. Это особенно важно там, где рядом много детей и нужно быть внимательным.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1865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Безопасная школа — это место для знаний, игр и добрых дел. Когда никто не рискует по-глупому, всем легче учиться и вместе проводить день.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352900" cy="8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без спиртного — место для учёбы и дружбы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9295" y="1687975"/>
            <a:ext cx="2015709" cy="202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576733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Спиртное не делает человека сильнее, умнее или взрослее. Оно мешает мозгу, телу и поступкам, а значит, приносит больше вреда, чем пользы.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904000" y="3213117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выбор школьника — не пробовать, уметь сказать «нет» и сразу звать взрослого. Тогда здоровье остаётся крепким, а голова — ясной.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урока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325" y="2434175"/>
            <a:ext cx="6486000" cy="1023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Береги себя: выбирай здоровье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41325" y="3623600"/>
            <a:ext cx="64860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Спиртное не подходит детям: оно мешает думать, учиться и быть в безопасности. Выбирай здоровье, говори «нет» сомнительным уговорам и сразу обращайся к взрослым.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2026-05-21T08:33:56Z</dcterms:created>
  <dcterms:modified xsi:type="dcterms:W3CDTF">2026-05-21T08:33:56Z</dcterms:modified>
</cp:coreProperties>
</file>