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стереотипы вредны?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искажают людей, отношения и справедливые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стереотип и откуда он берётся?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 — это общее мнение о группе, которое не замечает различий между людьми. Его подпитывают семья, школа, шутки, фильмы, социальные сети и повторяющиеся фразы.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stereotypes oversimplify people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часто цепляется за один заметный признак — пол, внешность, возраст или акцент. Из-за этого человек воспринимается не целиком, а только через выбранную деталь.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внимание сосредоточено на ярлыке, остаются незамеченными навыки, интересы, характер и личный опыт. А именно они лучше всего показывают, какой человек на самом деле.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упрощение заменяет реальное знание о человеке быстрым выводом. В результате мнение кажется понятным, но часто оказывается неточным, неполным и несправедливым.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 вместо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повторять один и тот же ярлык, он начинает звучать как «правда». Но один признак никогда не может описать человека полностью, потому что у каждого есть много сторон.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Stereotypes and hurtful labels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становится обидой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стереотип легко превращается в teasing, rude comments или hurtful nicknames. Даже если это звучит как шутка, повторение unfair ideas может задеть и унизить человека.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Ярлыки прилипают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 человеком постоянно вешают label, окружающие начинают смотреть на него через эту метку. Тогда name-calling перестаёт быть безобидным словом и становится способом давления.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уже bullying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слова повторяются снова и снова, они могут перейти в bullying. Особенно важно замечать это в школе, где язык быстро влияет на настроение и отношения между детьми.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стереотипов в школе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меняют не только чувства, но и поведение на уроках, в общении и при выборе роли в классе.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последствия связаны с уверенностью, участием и отношениями в группе, а не только с обидами.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 и наблюдения в 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stereotypes affect self-esteem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 себе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ребёнку постоянно говорят, что он «не подходит» для чего-то, он начинает сомневаться в своих abilities. Постепенно появляется ощущение, что стараться всё равно бесполезно.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неловкость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стереотипы вызывают anxiety и embarrassment. Ученик начинает бояться ошибок и старается меньше привлекать к себе внимание, чтобы не услышать очередной ярлык.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попыток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давления ребёнок реже пробует новое и неохотнее задаёт вопросы. Он может избегать class discussions, хотя раньше был готов участвовать активнее.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авторитетов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влияют слова взрослых и авторитетных сверстников. Если именно они повторяют стереотип, он кажется правдой, и уверенность в своих силах падает ещё быстрее.
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стереотип превращается в несправедливость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одно обобщение влияет на решения, возможности и отношения в 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stereotypes make friendship harder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с самого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заранее judges others, ему труднее начать разговор без напряжения. Он смотрит не на поступки и интересы, а на готовое мнение о внешности, привычках или происхождении.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недоверия разговор становится shorter и менее живым. Люди реже делятся мыслями, а совместные дела срываются, потому что никто не хочет сделать первый шаг.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делится на 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стереотипы сильны, ученики начинают держаться только «своих». Тогда появляется distance между группами, а дружбе и teamwork становится гораздо труднее развиваться.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уважение и 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строится на curiosity, respect и willingness to listen. Стереотипы заменяют эти качества готовым мнением и мешают увидеть в человеке что-то новое.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и факт: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распространённые ярлыки с тем, что действительно важно в человеке.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признак или один показатель не дают полной картины; важнее реальные поступки, способности и отношение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примеры и повседневные ситуации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в книгах, фильмах и онлайн-медиа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всегда сильный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и книгах часто показывают одного и того же «сильного героя», который не сомневается и всё решает сам. Такие образы выглядят ярко, но они создают ожидание, будто настоящая сила бывает только такой.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«Смешной умник» и «тихая девочка»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Онлайн-посты, сериалы и мультфильмы любят повторять похожие типажи: «funny nerd», «quiet girl», «mean rival». Когда дети видят их много раз, эти роли начинают казаться нормой и влияют на то, кого считают «подходящим».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убеждает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Медиа-образ становится убедительным не потому, что он верный, а потому, что он часто повторяется. Один и тот же шаблон в фильмах, cartoons и social media закрепляет простые ожидания и делает стереотипы заметнее.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stereotypes can hurt learning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ученика заранее считают «слабее», ему реже дают сложные задания и возможность показать себя. Из-за этого способности остаются незамеченными, а учёба становится менее справедливой.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влияют на то, кого выбирают для проекта, выступления или лидерской роли. Даже если ребёнок готов справиться, его могут не заметить только из-за внешнего впечатления.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мотивации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ожидания взрослых и одноклассников постоянно занижены, ученик начинает сомневаться в своих силах. Это уменьшает желание отвечать, задавать вопросы и пробовать трудные задания.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самосбывающегося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мнение иногда начинает работать как правило: ребёнок ведёт себя осторожнее и получает меньше опыта. Так стереотип сам укрепляется, хотя изначально был ошибочным.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children hear stereotypes most often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обычно звучат в повседневных разговорах и повторяются так часто, что кажутся привычными, хотя на самом деле остаются мнением, а не фактом.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стереотипы приходят из социальных сетей и семьи, поэтому повторение делает их особенно заметными и трудными для критической проверки.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типичных источников стереотипов в повседневной среде; иллюстративные значения, не результат опроса.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stereotypes pressure choices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намёк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подсказывают, какие занятия «подходят» его полу, возрасту или характеру. Уже здесь появляется мысль, что некоторые интересы будто не для него.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проб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давления дети реже выбирают танцы, науку, спорт, рисование или инженерные кружки. Они делают выбор осторожнее и уже не по интересу, а по ожиданиям 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стереотипы влияют на планы и уверенность. Школьник может отказаться от дела, которое ему нравится, только потому, что оно кажется «неправильным» для 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spot a stereotype in everyday speech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помогает отличить обобщение от факта и заменить ярлык более точными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 может запустить недоверие и разделение в классе.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на основе материала раздела и типичных школьных ситуаций.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поспешная оценка часто превращает одноклассников в «своих» и «чужих». После этого людям труднее доверять друг другу и работать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Emotions caused by stereotypes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особенно сильно влияют на тех, кто уже чувствует себя неуверенно. В подростковом возрасте такие реакции часто становятся заметнее.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проявляются hurt, shame и anxiety, а значит, стереотипы вредят не только общению, но и внутреннему состоянию.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типичных эмоциональных реакций учеников; не является результатом исследования.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Stories that break stereotypes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 робототехнике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кружке робототехники Катя быстро собрала модель и помогла команде найти ошибку в программе. Одноклассники сначала удивились, потому что ждали другого. Но её аккуратность и интерес к технике оказались важнее любых ярлыков.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 рисунками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любил рисовать персонажей и оформлять плакаты для класса. Его часто считали «не самым спортивным», но именно он придумал лучший дизайн для школьного проекта. Творчество показало его сильную сторону лучше любых предположений.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ученик 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редко говорил на переменах, поэтому его считали слишком застенчивым для выступлений. На школьном празднике он уверенно прочитал текст и поразил всех спокойной подачей. Тихий характер не помешал ему быть смелым, когда это понадобилось.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Harmful effects of stereotypes in different areas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стереотипы влияют не только на чувства, но и на поведение и выбор.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стереотипы уменьшают свободу выбора и мешают человеку проявлять себя естественно.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и повседневные ситуации; обобщение для учебных целей.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is important to notice stereotypes early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фраза звучит слишком общей, её стоит переспросить и уточнить. Так ученик учится отличать факт от мнения и не принимать ярлык за правду.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распознавание помогает остановить стереотип до того, как он станет привычкой в классе или семье. Чем раньше мы его видим, тем легче не повторять ошибку.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критически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стереотипов развивает критическое мышление: нужно искать исключения, сравнивать примеры и замечать, что один признак не описывает всех людей.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уважительно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замечание стереотипов помогает спорить спокойно и вежливо. Это особенно важно на уроке английского языка, где важно уметь не соглашаться без обид.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conclusion: stereotypes are harmful because they limit people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вредны, потому что они упрощают людей, ранят их и закрывают возможности. Когда мы говорим точнее и внимательнее, мы видим человека, а не ярлык.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2026-05-31T12:39:20Z</dcterms:created>
  <dcterms:modified xsi:type="dcterms:W3CDTF">2026-05-31T12:39:20Z</dcterms:modified>
</cp:coreProperties>
</file>