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творчество: сказки, загадки и мудрые слова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народа в сказках, загадках, песнях и коротких словах.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тексты на уроках литературного чтения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произведения помогают детям слышать живую речь, запоминать опыт поколений и понимать, как в коротком тексте может скрываться важная мысль.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8044" y="2026049"/>
            <a:ext cx="158062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устного народного творчества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рассказывают о чудесах, испытаниях и победе добра. В них герои проходят трудный путь, встречают помощников и учатся отличать верный поступок от неверного.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выражают мысль коротко и метко. Они помогают говорить точнее, запоминать жизненные правила и находить удачное слово в нужный момент.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описывают предмет не прямо, а через его признаки. Чтобы ответить, нужно быть внимательным, сравнивать и замечать необычные детали.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и считалки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Потешки, прибаутки и считалки связаны с игрой, движением и ритмом. Они легко запоминаются, звучат весело и помогают детям повторять текст хором.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успокаивают, а народные песни передают настроение праздника и труда. В них слышны ласка, забота и память о семейных традициях.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сказка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чудесный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идёт по лесной тропинке к неизвестной цели. Впереди его ждут испытания, а рядом появляются волшебные помощники и загадочные знаки. В конце пути он находит награду и возвращается с победой.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на опушке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опушки стоит маленькая избушка, где может начаться любое чудо. Герой заходит внутрь, встречает необычного хозяина и получает совет, который помогает пройти трудный путь.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хочется открыть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похожа на яркую книгу с живыми картинками. На её страницах есть лес, тропинка, герой и чудесный предмет, который появляется вовремя и помогает справиться с бедой.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звери разговаривают, спорят и попадают в смешные ситуации. Лиса часто хитрит, заяц пугается, а медведь бывает сильным, но не всегда ловким.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узнавать в зверях человеческие черты характера. Поэтому сказка помогает понять, как выглядят трусость, жадность, самоуверенность и находчивость, не называя их прямо.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обычно простой и понятный: хитрость не спасает всегда. Дружба, смелость и ум оказываются сильнее, а смешной конец помогает запомнить урок.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волшебной сказке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узнаёт о беде или получает трудное поручение. Сразу становится ясно, что обычных сил будет мало, и нужно идти навстречу чуду.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Приходят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встречаются волшебные предметы, мудрые советчики и неожиданные чудеса. Они помогают пройти испытания и не свернуть с дороги.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Победа и награда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справляется с трудностями, показывает смелость и доброту. В конце он получает заслуженную награду, а добро побеждает.
</a:t>
            </a:r>
            <a:endParaRPr lang="en-US" sz="10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 и смешные истории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часто высмеивают жадность, лень, глупость и хвастовство. Смешной конец показывает, что плохое поведение обязательно вызывает насмешку или неприятность.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бытовых сказках нет волшебства, зато есть разговоры, спор, хитрость и житейские ошибки. Сюжеты похожи на настоящую жизнь, поэтому их легко понять.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бытовых сказках действуют смекалкой и словом. Именно поэтому короткий и забавный рассказ быстро запоминается и вызывает улыбку.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что короткая народная мысль помогает говорить точно, выразительно и по делу.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текста презентации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презентации приведены три известные пословицы: они легко запоминаются и учат трудолюбию, аккуратности и умению не торопиться.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13683"/>
            <a:ext cx="274800" cy="219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4128" y="4219153"/>
            <a:ext cx="216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загадок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не называет предмет прямо. Она подсказывает его через форму, цвет, действия и другие заметные признаки, которые нужно рассмотреть особенно внимательно.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 догадайся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ответ, надо сравнить подсказки между собой. Загадка учит замечать похожее и отличать главное от второстепенного.
</a:t>
            </a:r>
            <a:endParaRPr lang="en-US" sz="991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играют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часто слышны рифма, ритм и игра слов. Благодаря этому они звучат весело, легко запоминаются и хочется повторять их снова.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неожиданно прост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интереснее описание, тем ярче радость от разгадки. Неожиданный ответ делает загадку маленьким словесным сюрпризом для слушателя.
</a:t>
            </a:r>
            <a:endParaRPr lang="en-US" sz="9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Потешки, прибаутки и считалки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и прибаутки создают весёлое настроение, помогают играть со словами и легко запоминаются благодаря ритму, повтору и смешным образам.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нужны в игре, чтобы выбрать ведущего честно и без спора. Их удобно произносить хором, а круг ребят сразу становится дружным и шумным.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поют тихим, ласковым голосом, чтобы ребёнок успокоился и захотел спать. В них слышатся мягкие повторы, будто укачивание на волнах.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таких песнях появляются ночь, луна, звёзды, кот, дом и тёплая колыбель. Эти слова создают спокойный и добрый мир.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не только убаюкивает, но и передаёт заботу. Ребёнок чувствует рядом родной голос, а вместе с ним — защиту и любовь.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долго жили в семьях, переходили от старших к младшим и сохраняли народную ласку. В них слышится самое тёплое человеческое чувство.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песни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75" y="2057775"/>
            <a:ext cx="25290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67826"/>
            <a:ext cx="322200" cy="28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былин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Богатырская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Муромец, Добрыня Никитич и Алёша Попович — герои, которые защищают родную землю. Они смелые, стойкие и готовы прийти на помощь в трудный час.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звучит неторопливо и величаво, будто древняя песня памяти. В ней встречаются повторы, старинные слова и особый ритм, помогающий запомнить рассказ.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хранят представление народа о силе, верности и отваге. Через былинных героев люди вспоминали, как важно защищать дом и любить родную землю.
</a:t>
            </a:r>
            <a:endParaRPr lang="en-US" sz="10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обряд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народные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особенно заметен на праздниках. На Масленицу пекут блины, а весной поют заклички, словно зовут солнце и тепло поскорее прийти.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движение и игра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обрядах люди двигаются, поют и играют вместе. Хороводы, венки и яркие ленты делают праздник дружным, шумным и очень радостным.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устного текста через время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 народе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песня или прибаутка рождается в жизни людей и сразу начинает звучать устно, без книги и автора на обложке.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слышат текст, повторяют его и запоминают важные слова, ритм и смешные подробности.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семье и на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рассказывают снова дома, в деревне, на гулянье или во время игры. Так оно становится знакомым многим людям.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пересказе меняются отдельные слова и детали. Поэтому у одной сказки может быть сразу несколько разных, но похожих версий.
</a:t>
            </a:r>
            <a:endParaRPr lang="en-US" sz="9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живого рассказа к народной памяти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устное произведение рождается, меняется при пересказе и сохраняется у многих людей без единственного автора.
</a:t>
            </a:r>
            <a:endParaRPr lang="en-US" sz="8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народного языка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фольклора очень важны повторы и ритм. Благодаря им текст легко слушать, а слова словно сами просятся на язык и запоминаются почти без усилий.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встречаются ласковые и красивые выражения: «добрый молодец», «красна девица», «путь-дорога». Они делают речь образной и очень живой.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язык любит рифму, сравнения и короткие меткие фразы. Поэтому фольклор приятно читать вслух: он звучит звонко, ясно и немного волшебно.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народные тексты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пословицы помогают понять, что добро, честность и трудолюбие ценятся выше лени, жадности и хвастовства. Плохие поступки в них обычно получают справедливый конец.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учит замечать поступки героев и делать выводы самому. Через понятные образы и знакомые ситуации ребёнок легче различает хорошее и плохое.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по-прежнему читают дома и в школе. Они помогают детям лучше понимать героев, учиться слушать и с интересом обсуждать прочитанное.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пословицы часто используют на уроках и играх. Они делают занятие живым, а мысли — точными, короткими и запоминающимися.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игры и хороводы звучат на праздниках, в детских мероприятиях и даже в мультфильмах. Фольклор легко узнаётся и радует.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творчество не устарело, потому что людям нравятся короткие, весёлые и мудрые тексты. Они звучат просто, но каждый раз находят отклик.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сегодня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75244"/>
            <a:ext cx="281100" cy="24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50" y="2395325"/>
            <a:ext cx="281100" cy="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59235"/>
            <a:ext cx="281100" cy="224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66953"/>
            <a:ext cx="281100" cy="2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653" y="4330888"/>
            <a:ext cx="281100" cy="224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подружиться с фольклором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сказок помогает увидеть героев, чудесные события и повторяющиеся слова. Можно заметить, как строится сюжет и чем одна сказка отличается от другой.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Разгадывать 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внимательно слушать описание и искать признаки предмета. Это весёлая тренировка наблюдательности, а ответ часто оказывается очень простым и неожиданным.
</a:t>
            </a:r>
            <a:endParaRPr lang="en-US" sz="822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удобно запоминать, потому что они короткие и звучные. Они помогают говорить точнее и подсказывают, как поступать в разных ситуациях.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колыбельные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знакомят с мягким, ласковым звучанием народной речи. В них много спокойствия, заботы и тёплых образов, которые приятно слушать даже днём.
</a:t>
            </a:r>
            <a:endParaRPr lang="en-US" sz="897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разные сказки, можно найти похожих героев, волшебные предметы и смешные поступки. Так становится видно, как фольклор живёт в разных вариантах.
</a:t>
            </a:r>
            <a:endParaRPr lang="en-US" sz="8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хранит мудрость, шутку и доброту многих поколений. Оно учит добру, украшает речь и остаётся живым, пока его рассказывают и читают.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— живая память народа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2026-05-24T03:04:47Z</dcterms:created>
  <dcterms:modified xsi:type="dcterms:W3CDTF">2026-05-24T03:04:47Z</dcterms:modified>
</cp:coreProperties>
</file>