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система: обзор и ключевые темы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управление органами без сознательного контроля обеспечивает ВНС.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ВНС — часть периферической системы, контролирующая внутренние органы и процессы без сознания. Исследуется с XIX века и необходима для адаптации и жизни организма.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что такое вегетативная нервная система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ВНС регулирует жизненно важные процессы: сердцебиение, дыхание и пищеварение, обеспечивая стабильность внутренних условий организма.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непрерывно, управляя расширением и сужением сосудов, а также потоотделением для адаптации к внешним изменениям.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и парасимпатический отделы действуют противоположно, поддерживая равновесие функций организма.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вегетативной нервной системы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ВНС: центральные и периферические отделы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Периферический уровень состоит из ганглиев и нервов, которые передают сигналы к органам-мишеням, обеспечивая ответ ВНС.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уровень включает головной и спинной мозг, где обрабатываются и формируются команды для регуляции органов.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38086"/>
            <a:ext cx="4867800" cy="19542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отделы ВНС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отличие симпатического и парасимпатического отделов по месту выхода волокон, функциям и активации.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 отделов создаёт динамический баланс для адаптации и восстановления организма.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по биологии, 8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функции симпатического отдела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расширяет дыхательные пути и зрачки, мобилизуя энергию для противостояния стрессу или физической нагрузке.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обеспечивает быструю подготовку организма к действию, увеличивая частоту сердечных сокращений и давление крови.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отдел: роль и основные функции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 пищеварение и восстановление тканей, поддерживая накопление энергии и рост организма в периоды покоя.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 активируется в спокойной обстановке, снижая частоту сердечных сокращений и расширяя сосуды для расслабления.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ВНС на сердечный ритм: график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симпатическая активация значительно увеличивает частоту сердцебиения в стрессовых условиях.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доминирования отделов ВНС обеспечивает адаптивные изменения сердечного ритма в зависимости от ситуации.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зачем нужен баланс ВНС?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ВНС поддерживает стабильность температуры тела, позволяя адаптироваться к окружающему температурному режиму.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артериальное давление для оптимального кровоснабжения органов при различных нагрузках.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Контролирует уровень глюкозы, обеспечивая энергетические потребности тканей в разных условиях.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режим сна и бодрствования, поддерживая общее самочувствие и ритмы организма.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отдел: влияние на внутренние органы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Активирует перистальтику желудка и кишечника, усиливая пищеварение и секрецию пищеварительных желез после 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 сердечный ритм и артериальное давление, способствуя отдыху и восстановлению после нагрузки.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дыхания: роль отделов ВНС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 сужает бронхи и замедляет дыхание в моменты покоя, способствуя расслаблению и восстановлению, что важно для поддержания стабильного состояния организма.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расширяет бронхи, что увеличивает поток кислорода и улучшает вентиляцию лёгких при физических нагрузках или состоянии стресса, подготавливая организм к активным действиям.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и ВНС: двойной контроль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Парасимпатическая система активирует выделение ферментов и усиливает перистальтику кишечника после приёма пищи, обеспечивая эффективное переваривание и усвоение питательных веществ.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нервная система снижает моторную активность пищеварительного тракта и уменьшает секрецию пищеварительных ферментов при стрессовых ситуациях, замедляя процессы переваривания.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ВНС на зрительный аппарат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Парасимпатический отдел сужает зрачки при ярком свете, защищая глаз от чрезмерного воздействия и способствуя чёткости изображения для комфортного зрения.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расширяет зрачки, улучшая видимость в темноте или при напряжении, что позволяет организму лучше ориентироваться в сложных условиях освещения.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стрессовой реакции: роль ВНС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стрессовой ситуации симпатический отдел стимулирует выброс адреналина, усиливая частоту сердечных сокращений и повышая кровяное давление для мобилизации организма.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отдел также активирует потоотделение и расширение зрачков, способствуя готовности к быстрой реакции на угрозу или нагрузку.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угрозы парасимпатическая система снижает активность организма, расслабляет мышцы и нормализует работу сердца для восстановления баланса и покоя.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железы: автономная регуляция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Симпатический отдел усиливает потоотделение, особенно в ответ на жару или эмоциональное напряжение, помогая охлаждать организм и выводить токсины.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потовых желез на ладонях и стопах возрастает при стрессах, что проявляется влажностью кожи именно в этих зонах.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состояниях покоя парасимпатическая система снижает выделение пота, способствуя сохранению тепла и комфорта при отсутствии внешних нагрузок.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передачи сигналов в ВНС при стимуле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взаимодействие отделов ВНС при воздействии внешних факторов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мозга и спинного мозга в управлении ВНС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передаёт управляющие импульсы к периферическим нервам, обеспечивая реакцию органов на команды центральной нервной системы.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отвечает за интеграцию сигналов и регулирование вегетативной функции, контролируя баланс симпатической и парасимпатической активности.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и нарушения работы ВНС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дистония проявляется нарушением регуляции, вызывая головокружение, слабость и нестабильность артериального давления.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сердечно-сосудистой системы связаны с неправильным контролем ритма и тонуса сосудов, что ведёт к частым перепадам давления.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пищеварения и дыхательной системы сопровождаются изменением моторики и функции органов, усугубляясь при стрессе и переутомлении.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включают генетику, хронические стрессы, инфекции, травмы, а также недостаток физической активности и неправильный образ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сохранению здоровья ВНС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нагрузки, такие как спорт и прогулки на свежем воздухе, способствуют укреплению нервной системы и улучшению общего самочувствия.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полноценного сна, продолжительностью не менее восьми часов, важно для восстановления функций вегетативной нервной системы.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с достаточным содержанием витаминов группы B, магния и свежих овощей поддерживает нервные процессы и обеспечивает энергию для организма.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режим работы и отдыха, дыхательные упражнения и позитивное мышление для снижения стрессовой нагрузки и поддержания баланса.
</a:t>
            </a:r>
            <a:endParaRPr lang="en-US" sz="9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система: ключ к здоровью и балансу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функций и взаимосвязей ВНС позволяет лучше заботиться о своём организме, предотвращать болезни и эффективно справляться со стрессом, что важно для гармоничного развития и здоровья.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2026-05-09T11:47:42Z</dcterms:created>
  <dcterms:modified xsi:type="dcterms:W3CDTF">2026-05-09T11:47:42Z</dcterms:modified>
</cp:coreProperties>
</file>