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35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«Жизнь человека»: бразильская сказка о пути от детства до старости
</a:t>
            </a:r>
            <a:endParaRPr lang="en-US" sz="2735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жизни, которая проходит через рост, труд и мудрость.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из далёкой страны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Бразильская народная сказка пришла из устной традиции и долго передавалась на слух. В переводе И. Тертерян она сохранила ясность, простоту и добрый поучительный смысл, близкий младшим школьникам.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название показывает путь героя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жизнь человека: появляется новый член семьи, которому нужны забота, тепло и внимание взрослых.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пора первых игр, открытий и учёбы. Ребёнок познаёт мир и учится жить среди людей.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Наступают труд, ответственность и забота о близких. Человек сам принимает решения и помогает другим.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опыт, спокойствие и мудрость. Человек может делиться знаниями и вспоминать прожитый путь.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 дорога с разными остановками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 начало пути через рождение и детство. Эти годы связаны с заботой, обучением и первыми радостями, когда всё вокруг кажется новым и удивительным.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приходит взрослая пора, а затем старость. Человек меняется, но его путь остаётся важным. В конце особенно заметны опыт, терпение и спокойная мудрость.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для младшего школьника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— это время, когда можно играть, учиться и радоваться маленьким открытиям. Оно не длится вечно, поэтому его нужно ценить.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ребёнку расти. Родные учат добру, поддерживают и показывают, как вести себя в разных ситуациях.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жизнь приносит дела и заботы. Человек учится трудиться, отвечать за свои поступки и быть полезным другим.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дарит опыт и спокойную мудрость. Сказка напоминает: у каждого возраста есть свои хорошие стороны и своё значение.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жизни в сказке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этапов, через которую раскрывается главный смысл сказки.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9300" y="1512375"/>
            <a:ext cx="16537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первая опора человека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создаёт для ребёнка чувство уюта и безопасности. В родном доме он учится доверять миру и спокойно делать первые шаги.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помогают, когда что-то не получается, и радуются успехам. Такое внимание делает ребёнка увереннее и добрее к другим.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семье ребёнок узнаёт, что можно и чего нельзя. Эти простые правила помогают ему расти воспитанным и внимательным.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передают опыт, привычки и семейные истории. Благодаря этому человек чувствует, что он не один, а часть большой семьи.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сказке ощущается время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сказке не показывается прямо, но оно незаметно меняет жизнь человека. Детство не остаётся навсегда, а каждый день ведёт к новым событиям.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понятно по собственному опыту: уроки сменяются каникулами, появляются новые умения, и каждый шаг делает тебя чуть старше и смелее.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сказки: простые слова и ясный смысл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И. Тертерян сохраняет спокойную народную интонацию. Текст звучит просто, без лишних украшений, поэтому его легко слушать и понимать.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повторы помогают запомнить главную мысль. Сказка читается ровно, как добрый рассказ, который хочется пересказать своими словами.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особенно удобен для 4 класса. Он делает смысл прозрачным и помогает сосредоточиться не на словах, а на самом пути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чудес в этой сказке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сказки не волшебство, а сама человеческая жизнь. Автор показывает обычный путь, который проходит каждый человек от детства к старости.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растёт, учится, трудится и заботится о других. Именно эти дела делают его жизнь значимой и наполненной.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смотреть глубже, чем на события. Важно не только то, что происходит, но и то, чему человек учится на своём пути.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поступки, ответственность и уважение к близким оказываются важнее чудес. Так текст спокойно и мудро рассказывает о главном.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история с большой мыслью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многие народные сказки, этот текст говорит просто и ясно, без лишних деталей. Сюжет не отвлекает от главного: человек проходит свой путь, а время незаметно меняет его жизнь. Такое чтение легко представить и пересказать.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Мудрость, знакомая разным народам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слышится спокойный народный голос, который учит добру и уважению. Подобные истории есть у многих народов: они напоминают, что старших нужно слушать, близких — беречь, а прожитые годы — ценить.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черты с другими народными сказками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поднимает сказка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жизненных этапов помогает увидеть, как в тексте раскрываются главные вопросы о человеке, времени и ценности каждого возраста.
</a:t>
            </a:r>
            <a:endParaRPr lang="en-US" sz="9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уважение к старшим начинается с внимания к их опыту. Человек взрослеет не только по годам, но и по поступкам, когда учится отвечать за свои дела.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беречь время и не тратить его впустую. Детство быстро проходит, поэтому важно успевать учиться, помогать близким и радоваться каждому дню, пока он ещё рядом.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воспитывает доброту и трудолюбие. В нём ясно видно: полезным становится тот, кто умеет заботиться о других, работать честно и сохранять спокойствие даже в трудные годы.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легко запоминается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ход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спокойно и последовательно. Сначала один возраст, потом другой, и так видно, как меняется жизнь человека. Из-за такой стройности текст легко удержать в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к детскому опыту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узнают в сказке себя: они маленькие, потом становятся школьниками, а позже — самостоятельнее. Поэтому история кажется понятной и почти похожей на рассказ о собственном взрослении.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92783"/>
            <a:ext cx="215700" cy="191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302370"/>
            <a:ext cx="215700" cy="172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8619" y="2927725"/>
            <a:ext cx="138563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перевода И. Тертерян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сделал сказку понятной русскому читателю. Смысл сохранился, а речь стала естественной и удобной для чтения вслух на уроке.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переводе слышится спокойный рассказ народного сказителя. Благодаря этому история звучит мягко, без резкости, и хорошо воспринимается детьми.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детям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ясные образы помогают младшим школьникам быстро понять главное. Текст не пугает, а приглашает задуматься о жизни по-человечески.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культурами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показывает, что мудрые мысли бывают похожи у людей разных стран. Сказка из далёкой Бразилии становится близкой и понятной в русском чтении.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Бразильское происхождение сказки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пришла из Бразилии, поэтому помогает увидеть, как по-разному народы рассказывают о жизни человека. У каждой культуры свой голос, но важные мысли часто оказываются очень похожими.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далёкое происхождение, тема остаётся понятной каждому ребёнку. Семья, взросление, труд и уважение к прожитым годам важны в любой стране и в любое время.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знакомит с традицией устного народного рассказа. Такие произведения долго жили в памяти людей, переходили от старших к младшим и сохраняли опыт нескольких поколений.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 мудрый финал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делает историю тревожной. Он звучит тихо и серьёзно, как добрый разговор о том, что жизнь проходит, а достоинство и добрые дела остаются важными.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завершение помогает не бояться перемен. Сказка мягко подводит к мысли: у каждого возраста своё место, а настоящая ценность человека видна в его поступках и мудрости.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34238" y="1512375"/>
            <a:ext cx="198450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при обсуждении на уроке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сравнить, чем занимаются маленькие дети и что становится для них важным. В сказке детство связано с играми, заботой взрослых и первыми открытиями.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заметить, как учёба меняет ребёнка. Появляются новые обязанности, а вместе с ними — умение стараться, слушать и доводить дело до конца.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в жизни человека появляются труд и ответственность. Это хороший повод поговорить о том, как помогают семье и почему важна надёжность.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помогает задуматься о том, каким будет следующий этап жизни. Для младших школьников это простой и полезный разговор о росте, мечтах и выборе.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мысль сказки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 ценна на каждом этапе. Сказка показывает, что детство дарит радость и знания, поэтому его нужно беречь и проживать с интересом и добром.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взрослеет, он учится трудиться и заботиться о других. Это время ответственности, когда поступки становятся особенно важными и заметными для семьи и окружающих.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приносит опыт и спокойную мудрость. В сказке именно это соединяет весь путь человека и напоминает: добрые дела и уважение к близким не стареют.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учит видеть ценность каждого возраста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«Жизнь человека» — тихая и мудрая сказка о пути от детства до старости. Она помогает понять, что каждый возраст важен, а доброта, труд и семья делают жизнь по-настоящему значимой.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2026-05-20T09:14:21Z</dcterms:created>
  <dcterms:modified xsi:type="dcterms:W3CDTF">2026-05-20T09:14:21Z</dcterms:modified>
</cp:coreProperties>
</file>