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в зоне лесного пожара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быстро, спокойно и без риска для жизни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знать эти правила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 может начаться из-за одной ошибки и за минуты отрезать путь назад. Дым, жар и плохая видимость особенно опасны для детей, поэтому важно заранее знать, как уйти в безопасное место и когда сразу звать помощь.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61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67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244" y="1155650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0856" y="1155650"/>
            <a:ext cx="259875" cy="297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лесных пожаров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Непотушенный костёр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Оставленные без присмотра угли долго сохраняют жар и легко поджигают сухую траву или подстилку. Даже небольшой костёр становится опасным, если рядом есть ветер и сухие ветки.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597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Искры от 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Работающая техника, особенно в сухой траве, может давать искры и горячие частицы. Если рядом много сухой растительности, возгорание начинается незаметно, а потом резко усиливается.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0717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Окурки и спички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Брошенный окурок или тлеющая спичка могут загореться на земле почти сразу. В сухую погоду одной искры достаточно, чтобы огонь перекинулся на траву и начал быстро распространяться.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4780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 сухой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травы кажется быстрым способом уборки, но огонь легко выходит из-под контроля. Он переходит на кусты, кроны деревьев и соседние участки, особенно при порывах ветра.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5850" y="1620000"/>
            <a:ext cx="14814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Молния тоже может стать причиной лесного пожара, особенно в жаркую и сухую погоду. Но в повседневной жизни чаще всего возгорания возникают из-за неосторожности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обнаружении огня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 первом замечании дыма или пламени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открытому месту
</a:t>
            </a:r>
            <a:pPr algn="ctr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безопасный маршрут ведёт туда, где меньше деревьев и больше пространства: на дорогу, поляну или берег водоёма. На такой дороге легче дышать, проще видеть направление движения огня и быстрее встретить взрослых или спасателей.
</a:t>
            </a:r>
            <a:endParaRPr lang="en-US" sz="1195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тропа вглубь леса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тропа уходит в густые заросли, низину или овраг, лучше не выбирать её. В таких местах дым скапливается сильнее, а выход может закончиться тупиком, где трудно развернуться и найти свободный путь назад.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маршрут выхода из леса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задымлённой зоне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Двигайся спокойно и не беги: в дыму легко споткнуться, потерять ориентир и попасть в более опасное место. Сохраняй внимание на тропе и старайся идти к открытому участку.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дым становится плотным, наклонись ниже к земле. Там воздух обычно чище, чем на уровне глаз, и можно дольше сохранять возможность нормально дышать и видеть дорогу.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и рот закрой влажной тканью, платком или частью одежды. Это не полностью защищает от дыма, но помогает снизить его попадание в дыхательные пути и уменьшить кашель.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жди, что дым рассеется сам: при сильном задымлении нужно быстрее выходить к дороге, поляне или водоёму. Чем меньше времени в дыму, тем безопаснее для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 что нельзя делать рядом с огнём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отличить безопасные действия от опасных в зоне лесного пожара.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Разрешены только действия, которые помогают уйти в безопасность или потушить совсем маленький очаг. Всё, что связано с риском, приближением к пламени и возвращением в опасную зону, запрещено.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безопасному поведению при лесном пожаре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нельзя тушить пожар самостоятельно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пламя уже высокое, огонь идёт по сухой траве быстро и заметно разрастается, тушение опасно. В такой ситуации можно не успеть отойти на безопасное расстояние.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много дыма, дует сильный ветер или рядом нет воды, земли и открытого пути отхода, попытка тушить пожар только увеличивает риск ожога и потери ориентации.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огонь занимает большую площадь, главная задача — немедленно уходить и вызывать помощь. Безопасность людей важнее любой попытки остановить пожар своими силами.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ускоряет распространение пожара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сухая растительность и ветер особенно опасны для быстрого распространения огня.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топливо и сильнее ветер, тем быстрее пожар выходит из-под контроля. Влажная трава, наоборот, заметно замедляет распространение.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урока ОБЖ, без использования статистической выборки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простые средства защиты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одежда помогает сохранить кожу
</a:t>
            </a:r>
            <a:pPr algn="ctr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выхода из опасной зоны лучше подойдут плотная хлопчатобумажная одежда, закрытая обувь и головной убор. Такая экипировка уменьшает риск мелких ожогов от искр, защищает кожу от горячего воздуха и помогает двигаться по неровной земле.
</a:t>
            </a:r>
            <a:endParaRPr lang="en-US" sz="1153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вещи, которые стоит иметь при себе
</a:t>
            </a:r>
            <a:pPr algn="ctr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Перчатки, влажная повязка, заряженный телефон и небольшая аптечка делают поведение в лесу более безопасным. Они не заменяют осторожность, но помогают быстрее вызвать помощь, защитить дыхание и оказать первую помощь при ссадинах или ожоге.
</a:t>
            </a:r>
            <a:endParaRPr lang="en-US" sz="114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тушить только маленький очаг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Тушить можно только очень маленький и хорошо видимый очаг на открытом месте, когда рядом есть вода, земля или песок. Если огонь уходит в подстилку, нужно сразу отходить и звать взрослых.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подойдут лопата, совок, ветки лиственных деревьев и плотная одежда, закрывающая руки и ноги. Сначала сбивают пламя, затем осторожно засыпают или заливают тлеющие участки.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тушения место обязательно проверяют ещё раз, потому что угли и сухая подстилка могут снова загореться. Если появляется дым, жар или огонь расширяется, помощь прекращают и отступают.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Решение: тушить или отходить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признаках безопасного маленького очага и условиях, при которых самостоятельное тушение становится опасным.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219" y="3032075"/>
            <a:ext cx="22275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92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огонь перекрыл тропу или дорогу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идти через пламя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огонь или плотный дым переходить нельзя. Если путь перекрыт, нужно сразу остановиться, развернуться и искать более безопасное направление, а не пытаться проскочить вперёд.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точное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связь, нужно назвать тропу, заметный ориентир и расстояние до ближайшего населённого пункта. Чем точнее описание, тем быстрее спасатели найдут людей и подойдут к нужному месту.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открытое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ориентиры — дорога, просека, поляна или берег водоёма. На открытом участке меньше дыма и проще увидеть направление движения огня, поэтому выйти туда нужно как можно быстрее.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Передать обстановку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сообщить, куда идёт огонь, есть ли густой дым и сколько людей рядом. Эти сведения помогают выбрать безопасный маршрут эвакуации и не терять время на уточнения.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ожогах и отравлении дымом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охладить ожог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Поражённый участок держат под чистой прохладной водой 10–20 минут. Это уменьшает боль и ограничивает повреждение кожи.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Вывести пострадавшего и вызвать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кашле, слабости, головокружении или тошноте человека выводят на свежий воздух, дают покой и при ухудшении состояния вызывают 112.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навредить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мазать ожог маслом, кремом или йодом и нельзя прокалывать пузыри. Повязка должна быть чистой и сухой.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опасности встречаются чаще всего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небольшом огне риск создают не только пламя, но и плохая видимость, неровная почва и спешка при выходе.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потеря ориентации дают наибольшую долю, значит, главная задача — быстрее выйти к открытому месту и сохранять спокойствие.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правилам безопасности при лесном пожаре, 2025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сообщать о пожаре по телефону 112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точное место: лес, тропу, дорогу, ближайший ориентир и, если знаете, расстояние до населённого пункта. Оператору важно понять, где вы находитесь.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коротко скажите, что горит, есть ли рядом люди, куда движется огонь и какой вокруг дым. Говорите спокойно и чётко, без лишних подробностей.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сообщения не кладите трубку раньше времени. Оставайтесь на связи, пока оператор не подтвердит, что информация принята и помощь уже направляется к вам.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выходе из опасной зоны группа не должна растягиваться. Дети идут рядом со взрослыми, а маршрут выбирают только к открытому месту или дороге. Возвращаться за вещами нельзя.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при эвакуации из леса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Распределить простые роли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может звонить в 112, другой — помогать младшим, третий — следить, чтобы никто не отстал. Такая организация экономит время и снижает риск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Снаряжение, которое повышает безопасность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вещей помогает быстрее выбраться из опасной зоны и сохранить связь с взрослыми.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предметы — те, что помогают вызвать помощь, ориентироваться и защитить дыхание и кожу.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в лесу и при пожаре, учебные материалы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чаще всего приводят к беде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Подходить близко к высокому пламени или пытаться снимать пожар на телефон опасно: человек теряет время, попадает в дым и может не заметить быстрое изменение направления огня.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за рюкзаком, телефоном или другими вещами часто заканчивается ожогами и потерей ориентации. В такой ситуации вещи не стоят риска для здоровья и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указаний взрослых, бег через задымлённый участок и попытка спрятаться в низине только усиливают опасность. В дыму хуже видно путь и легче задохнуться.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борьба с большим огнём без воды, безопасного отхода и помощи взрослых почти всегда бесполезна. Правильнее уйти и сразу сообщить спасателям точное место.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важнее любого риска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заметил огонь — сообщи. Если есть безопасный путь — уходи. Если пожар большой или условия опасные — не туши сам. Спокойствие и точные действия спасают жизнь.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2026-05-20T23:44:20Z</dcterms:created>
  <dcterms:modified xsi:type="dcterms:W3CDTF">2026-05-20T23:44:20Z</dcterms:modified>
</cp:coreProperties>
</file>