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Food: тема еды в английском 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лексику, грамматику и разговорные фразы о 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food — важная тема на уроке английского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нужны каждый день: в диалогах, текстах, заданиях и обычных разговорах. Эта тема помогает описывать режим питания, делать покупки, заказывать еду и говорить о вкусах понятно и уверенно.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продуктов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самых полезных групп: apples, bananas, carrots, cucumbers, berries. Такие продукты помогают говорить о витаминах, цвете, вкусе и составлять простые описания рациона.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milk, cheese, yogurt and butter. Их удобно запоминать вместе, потому что они часто встречаются в завтраке, перекусах и коротких школьных меню.
</a:t>
            </a:r>
            <a:endParaRPr lang="en-US" sz="996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рыба
</a:t>
            </a:r>
            <a:pPr algn="l" indent="0" marL="0">
              <a:lnSpc>
                <a:spcPct val="115000"/>
              </a:lnSpc>
              <a:buNone/>
            </a:pPr>
            <a:r>
              <a:rPr lang="en-US" sz="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meat, chicken, fish, beef и similar products помогают описывать основные блюда. Эта лексика особенно полезна, когда нужно рассказать о семейном ужине или школьном обеде.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 хлеб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Bread, rice, cereals, pasta and porridge относятся к продуктам, которые дают энергию. Такие слова часто встречаются в меню и помогают объяснять, что человек ест на завтрак или обед.
</a:t>
            </a:r>
            <a:endParaRPr lang="en-US" sz="908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Chocolate, cakes, sweets, tea, juice and water завершают картину повседневного питания. Эта группа особенно важна, когда нужно сравнить полезную и менее полезную еду.
</a:t>
            </a:r>
            <a:endParaRPr lang="en-US" sz="9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повседневной жизни школьника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breakfast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школьник обычно ест breakfast: cereal, toast, eggs или fruit. Такой приём пищи помогает начать день спокойно и даёт силы для учёбы и активных занятий.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дня часто бывает lunch. Это может быть бутерброд, суп, салат или что-то из ланч-бокса. На уроках и переменах удобно говорить о таком обеде по-английски.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snack удобно использовать для лёгкой еды между занятиями. Это может быть яблоко, йогурт, батончик или несколько орешков, если хочется быстро утолить голод.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dinner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 домашних дел обычно наступает dinner. В разговорах о еде школьники часто используют слова hungry, thirsty, tasty, delicious и healthy, потому что они описывают повседневные ощущения и выбор пищи.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учебную модель питания, где важны не только продукты, но и их соотношение в течение дня.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здоровый рацион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овощи, фрукты и злаки. Сладости должны оставаться небольшой частью рациона.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healthy eating для школьной презентации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продукты по группе, пользе и частоте употребления.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менее полезные продукты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продукты подходят для ежедневного рациона, другие лучше есть редко. Таблица помогает выбирать слова точнее и сравнивать пищу по пользе.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слов по теме food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вкуса и качества еды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sweet, salty, sour и bitter помогают точно назвать вкус продукта. Они особенно полезны, когда нужно сравнить разные блюда или объяснить, почему еда нравится или не нравится.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и специи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spicy, hot и mild описывают, насколько еда пряная или острая. Такие слова часто встречаются в описаниях супов, соусов и блюд разных кухонь.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Fresh, crunchy и soft говорят о качестве и текстуре еды. С их помощью можно описать хлеб, овощи, фрукты или выпечку и сделать речь более точной и живой.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hot и cold помогают рассказать о том, как подают блюдо. Они часто используются в коротких фразах вроде The soup is hot или The drink is cold.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Delicious обозначает очень вкусную еду, а disgusting — то, что вызывает неприятие. В простых предложениях можно сказать It is tasty или This soup is too salty.
</a:t>
            </a:r>
            <a:endParaRPr lang="en-US" sz="7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заказ в кафе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короткого разговора в кафе или столовой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and American food words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меню, два варианта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лежит британское меню, на другой — американское. Блюда почти одинаковые, но названия отличаются: chips и fries, biscuit и cookie. Такое сравнение помогает быстро заметить, что английский язык меняется в разных странах и что важно читать слово в контексте.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еда может называться по-разному, поэтому школьнику полезно смотреть на весь список блюд, а не на отдельное слово. Если рядом с chips стоят ketchup, burger и soda, легче понять американский контекст, а рядом с tea — британский.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еды особенно важно замечать, можно ли посчитать предмет поштучно или нужно говорить о массе и количестве.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и неисчисляемые существительные в теме еды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слова сочетаются с a/an, many и few, а неисчисляемые — с much, little, some и any.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слов по теме food для школьного курса английского языка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количественные слова связаны с конкретными продуктами и помогает выбрать правильную форму в речи.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количественными словами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и неисчисляемые существительные требуют разных количественных слов, поэтому важно сопоставлять форму с типом продукта.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Food; примеры для школьной речи.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 ужин в разных странах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обычно начинается с breakfast: в Великобритании это могут быть cereal, toast, eggs, tea or juice. Набор блюд зависит от страны, но слово используется везде одинаково.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дня обычно бывает lunch. Он часто легче ужина и может включать sandwich, soup or salad, особенно если день проходит в школе или на работе.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Dinner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подают dinner — более плотный приём пищи. Состав блюд отличается по странам, однако слова breakfast, lunch и dinner остаются базовыми для общения на английском языке.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попадает на стол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покупке, подготовке и подаче продуктов.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рацион лучше строить вокруг растительных продуктов и основных блюд, а не вокруг сладостей.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разных групп продуктов нужно в день
</a:t>
            </a:r>
            <a:endParaRPr lang="en-US" sz="282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овощи и фрукты; сладости и жирные продукты должны занимать меньшую часть ежедневного меню.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здорового рациона для школьников.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еда школьника: что удобно брать с собой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перемены удобно брать продукты, которые можно съесть быстро и без сложной подготовки. Sandwich, apple или yogurt помогают утолить голод и не отвлекают от уроков.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всегда остаётся самым практичным выбором. Небольшая бутылка juice тоже подходит, если нужен более вкусный напиток, но вода полезнее для ежедневного использования.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Nuts помогают дольше не чувствовать голод, потому что содержат много питательных веществ. Их удобно положить в маленький контейнер вместе с фруктом или бутербродом.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Ланч-бокс или школьный рюкзак с отдельным контейнером делают еду аккуратной и защищают её. Такой вариант особенно удобен, если перекус нужно носить с собой каждый день.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слова по теме еды на 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повторяем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еды лучше учить вслух, потому что произношение часто не совпадает с написанием. Так легче запомнить bread, cheese, sausage и breakfast без лишних ошибок.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окончанием -s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многие слова меняют форму: apple — apples, sandwich — sandwiches, tomato — tomatoes. Это помогает правильно читать и писать названия продуктов в предложениях.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словах важно правильно ставить ударение. Например, в слове vegetables оно падает не на последний слог, поэтому полезно несколько раз произнести слово медленно и чётко.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слов ускоряют запоминание: apple–apples, tomato–tomatoes, sandwich–sandwiches. Такой способ помогает увидеть связь между единственным и множественным числом.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 английском языке можно кратко описать питание в течение дня.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меню на один день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можно описать через несколько приёмов пищи, сочетая основное блюдо и напиток для каждого времени суток.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дневного меню по теме Food.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обсуждения еды и предпочтений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like… и My favourite food is… помогают назвать любимые блюда и продукты. Это самая простая форма, с которой удобно начинать разговор о вкусовых предпочтениях.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don’t like… нужна, чтобы вежливо сказать о своих предпочтениях без лишних подробностей. Она часто используется в парных заданиях и коротких диалогах.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prefer… to… позволяет сравнивать блюда и выбирать то, что нравится больше. Она полезна, когда нужно объяснить, почему один продукт лучше другого.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like…? — удобный вопрос для общения с одноклассником. Он помогает быстро узнать мнение другого человека о еде и продолжить диалог.
</a:t>
            </a:r>
            <a:endParaRPr lang="en-US" sz="1097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hungry, full, thirsty и picky eater. Эти слова описывают не только вкус, но и то, как человек чувствует себя во время еды.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приготовить простое блюдо по рецепту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коротком кулинарном рецепте для школьного уровня.
</a:t>
            </a:r>
            <a:endParaRPr lang="en-US" sz="10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Food помогает говорить о привычной жизни: о еде дома, в школе, в магазине и в кафе. Она развивает словарь, грамматику и уверенность в простом разговоре на английском языке.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темы Food на уроке английского языка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2026-05-31T01:33:52Z</dcterms:created>
  <dcterms:modified xsi:type="dcterms:W3CDTF">2026-05-31T01:33:52Z</dcterms:modified>
</cp:coreProperties>
</file>