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как мы видим мир
</a:t>
            </a:r>
            <a:endParaRPr lang="en-US" sz="3145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глаза, работу мозга и заботу о зрении.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зрение так важно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нам учиться, ориентироваться и замечать детали окружающего мира. На уроках биологии эта тема показывает, как устроен орган зрения и почему его нужно беречь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 зрительного анализатора
</a:t>
            </a:r>
            <a:endParaRPr lang="en-US" sz="3722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Периферический отдел представлен глазом. Он улавливает световые раздражители и превращает их в сигнал, который можно передать дальше. Здесь начинается весь процесс зрения.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Проводниковый и центральный отделы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сигнал идёт по зрительному нерву и путям к коре мозга. В затылочной доле информация анализируется, и человек узнаёт форму, цвет и положение предмета.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зрительный образ
</a:t>
            </a:r>
            <a:endParaRPr lang="en-US" sz="259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света и превращение его в нервный сигнал.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5774"/>
            <a:ext cx="2109000" cy="1528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100" y="827135"/>
            <a:ext cx="2400600" cy="19739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400" y="933185"/>
            <a:ext cx="2040900" cy="1917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100" y="1313013"/>
            <a:ext cx="2040900" cy="14589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внешняя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Склера образует прочную белую оболочку и помогает сохранять форму глазного яблока. Она защищает внутренние структуры от повреждений и служит опорой для мышц, которые двигают глаз.
</a:t>
            </a:r>
            <a:endParaRPr lang="en-US" sz="1136" dirty="0"/>
          </a:p>
        </p:txBody>
      </p:sp>
      <p:sp>
        <p:nvSpPr>
          <p:cNvPr id="10" name="Text 2"/>
          <p:cNvSpPr txBox="1"/>
          <p:nvPr/>
        </p:nvSpPr>
        <p:spPr>
          <a:xfrm>
            <a:off x="2464050" y="2983068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вход и фокусировка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пропускает свет и начинает его преломление, а хрусталик помогает точно навести изображение. Вместе с радужкой и зрачком они регулируют количество света, которое попадает внутрь.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5059125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глаза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Стекловидное тело заполняет большую часть полости глаза и делает его упругим. Оно поддерживает правильную форму глазного яблока и обеспечивает прохождение света к сетчатке без лишних помех.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7128900" y="2957500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Слой, который видит первым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выстилает глаз изнутри и принимает световые сигналы. Именно здесь начинается превращение света в нервные импульсы, которые позже обработает мозг.
</a:t>
            </a:r>
            <a:endParaRPr lang="en-US" sz="1169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глаз
</a:t>
            </a:r>
            <a:endParaRPr lang="en-US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зрения у человека и животных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устроено зрение у разных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поле зрения, тем легче замечать движение вокруг; сумеречное зрение связано не с обзором, а со строением сетчатки.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по полю зрения человека и животных из учебной биологии
</a:t>
            </a:r>
            <a:endParaRPr lang="en-US" sz="7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светового луча в глазу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последовательность прохождения света через прозрачные среды глаза.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зрачок регулирует количество света
</a:t>
            </a:r>
            <a:endParaRPr lang="en-US" sz="3436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освещении зрачок сужается, и в глаз попадает меньше света. Такой рефлекс защищает сетчатку от излишней нагрузки и помогает видеть без ослепления.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зрачок расширяется, чтобы пропустить больше света к сетчатке. Благодаря этому изображение становится заметнее, а ночное зрение работает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Сетчатка: где начинается зрение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Тонкий, но очень важный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выстилает внутреннюю поверхность глаза и по толщине очень невелика. Несмотря на это, она содержит миллионы фоторецепторов и первой превращает свет в нервный сигнал, который потом обработает мозг.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Жёлтое пятно — зона наибольшей чёткости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сетчатки находится макула, или жёлтое пятно. Здесь особенно много чувствительных клеток, поэтому именно эта область отвечает за самое точное и чёткое центральное зрение, нужное при чтении и рассматривании мелких деталей.
</a:t>
            </a:r>
            <a:endParaRPr lang="en-US" sz="937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уходит в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объект смещается к периферии сетчатки, изображение становится менее чётким. Зато такая зона помогает замечать движение и быстро реагировать на происходящее вокруг, что важно для безопасности и ориентации в пространстве.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колбочки: две системы зрения
</a:t>
            </a:r>
            <a:endParaRPr lang="en-US" sz="3036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Палочек в сетчатке намного больше, примерно 120 миллионов. Они особенно полезны в сумерках и помогают различать свет, тень и оттенки серого, когда света недостаточно.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Колбочек около 6 миллионов, и они работают при хорошем освещении. Именно они позволяют видеть цвета, а три их типа помогают различать красный, зелёный и синий оттенки.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глаз фокусирует свет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— первый преломляющий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первой встречает свет и сильно его преломляет. Благодаря этому лучи направляются внутрь глаза и готовятся к точной фокусировке на сетчатке уже на этом этапе.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и стекловидное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Хрусталик меняет кривизну, чтобы переводить взгляд с близких предметов на дальние. Стекловидное тело заполняет глаз и удерживает его форму при движении, не давая ей меняться.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сетчатки к мозгу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похож на надёжный кабель между экраном и компьютером, только роль компьютера играет мозг. Сигналы от сетчатки проходят по нему очень быстро. В затылочной доле они становятся осмысленной картиной, а не набором отдельных вспышек. Именно поэтому передача должна быть точной и непрерывной для каждого глаза.
</a:t>
            </a:r>
            <a:endParaRPr lang="en-US" sz="1028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проводник повреждён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зрительный нерв повреждён, сигнал не доходит до мозга, даже когда сам глаз выглядит здоровым. Ребёнок может перестать различать предметы на одном глазу. Поэтому травмы и воспаления этого участка особенно опасны. Врачи стараются выявить проблему как можно раньше, чтобы сохранить зрение и не упустить время.
</a:t>
            </a:r>
            <a:endParaRPr lang="en-US" sz="102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должен быть точным
</a:t>
            </a:r>
            <a:pPr algn="ctr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 состоит из множества тонких волокон, словно из переплетённых нитей. Каждая из них несёт свою часть информации о свете, форме и движении. Чем точнее работает этот путь, тем яснее человек видит окружающий мир. Поэтому любые сбои сразу заметны в быту, учёбе и в спорте каждый день.
</a:t>
            </a:r>
            <a:endParaRPr lang="en-US" sz="1134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по зрительному нерву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превращает сигнал в образ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Затылочная доля — центр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кора находится в затылочной доле мозга. Именно сюда приходят сигналы от обоих глаз, чтобы превратиться в узнаваемый образ человека с формой и цветом предметов.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распознаёт зрительная кора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мозг различает движение, расстояние и направление. Поэтому даже при здоровых глазах повреждение этого участка мешает правильно понимать, что происходит вокруг человека и рядом с ним.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Бинокулярное зрение и восприятие глубины
</a:t>
            </a:r>
            <a:endParaRPr lang="en-US" sz="280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глаза видят объект немного с разных точек. Мозг совмещает эти изображения и получает объёмную картину, по которой легче судить о расстоянии, объёме и скорости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перекрытия полей зрения человек точнее ловит мяч, ведёт транспорт и ориентируется в комнате. Бинокулярное зрение помогает быстро замечать, где находится предмет и как далеко он расположен.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информации глаз получает от окружающего мира. Поэтому зрение особенно важно для чтения, безопасного движения и распознавания деталей.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информации о внешнем мире человек получает через глаза.
</a:t>
            </a:r>
            <a:endParaRPr lang="en-US" sz="24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248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206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8388" y="1479290"/>
            <a:ext cx="690900" cy="55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зрительного анализатора
</a:t>
            </a:r>
            <a:endParaRPr lang="en-US" sz="2359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близорукости далёкие предметы выглядят размытыми, а близкие — чёткими. Часто это связано с наследственностью и длительной работой вблизи, когда глазам приходится долго напрягаться без отдыха.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Дальнозоркость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дальнозоркости труднее рассматривать близкие объекты, потому что изображение фокусируется не там, где нужно. Ребёнок может щуриться, уставать при чтении и быстро жаловаться на резь в глазах.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Астигматизм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Астигматизм возникает, когда роговица или хрусталик имеют неровную форму. Из-за этого контуры предметов кажутся искажёнными, а изображение может расплываться как вблизи, так и вдали одинаково.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Катаракта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катаракте хрусталик становится мутным и пропускает свет хуже обычного. Изображение теряет чёткость, цвета тускнеют, а чтение и ходьба при слабом свете становятся заметно сложнее.
</a:t>
            </a:r>
            <a:endParaRPr lang="en-US" sz="103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Глаукома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глаукоме повышается внутриглазное давление, и зрительный нерв постепенно страдает. Болезнь может долго не беспокоить, поэтому особенно важны регулярные осмотры и раннее выявление изменений у врача.
</a:t>
            </a:r>
            <a:endParaRPr lang="en-US" sz="10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зрение каждый день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освещение, расстояние до тетради и посадку за столом. Свет должен падать слева для правшей и не создавать бликов на странице.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20–30 минут работы делайте короткий перерыв. Посмотрите вдаль, несколько раз моргните и выполните простые упражнения для глаз.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прогулка, сон и отдых без экрана. Это помогает глазам расслабиться и уменьшает чувство усталости к вечеру.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 год посещайте офтальмолога и обращайте внимание на питание. В рационе должны быть продукты с витаминами A, C, E, цинком и омега-3.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современные методы коррекции зрения
</a:t>
            </a:r>
            <a:endParaRPr lang="en-US" sz="25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визометрии: по таблицам проверяют остроту зрения и определяют, нужны ли очки или линзы. Если жалобы связаны с боковым зрением, дополнительно проводят периметрию, уточняя поле зрения.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 помогает увидеть слои сетчатки почти послойно, а лазерная допплерография показывает, как движется кровь в мелких сосудах. Такие исследования дают врачу больше деталей, чем обычный осмотр.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коррекции чаще всего используют очки и контактные линзы. Когда показания позволяют, офтальмолог может предложить лазерную коррекцию, чтобы изменить форму роговицы и улучшить фокусировку света.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лечения важны контрольные осмотры и соблюдение рекомендаций. Иногда врач назначает витамины и режим зрительной нагрузки, чтобы сохранить результат и уменьшить риск повторных проблем на годы.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изобретения, которые помогли зрению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 линзы рядом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 контактные линзы стали привычной частью жизни для миллиардов людей. Они помогают читать, учиться, заниматься спортом и не терять чёткость в повседневных делах. Для школьника это часто самый простой способ видеть без напряжения. Подбор делает специалист, чтобы линзы или оправа подходили удобно и безопасно.
</a:t>
            </a:r>
            <a:endParaRPr lang="en-US" sz="906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открыл невидимый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 другие оптические приборы открыли врачам мир клеток и тканей. Благодаря им стало возможно точнее понимать болезни и находить причины нарушений. Это изобретение изменило медицину не меньше, чем помогло науке. Он показал, как малая деталь может объяснить большие изменения в организме человека и животных.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LASIK как современная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коррекция зрения стала для многих людей способом избавиться от очков и линз. Процедура помогает при близорукости и астигматизме, когда обычные методы уже недостаточно удобны. Перед ней обязательно проводят обследование и оценивают, подходит ли операция. Врач подбирает её по состоянию глаз и общему здоровью.
</a:t>
            </a:r>
            <a:endParaRPr lang="en-US" sz="85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— навык, который нужно беречь
</a:t>
            </a:r>
            <a:endParaRPr lang="en-US" sz="3013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работы зрительного анализатора помогает беречь глаза, учиться без лишнего напряжения и вовремя замечать нарушения. Чем раньше человек заботится о зрении, тем дольше сохраняет его чёткость.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2026-05-09T16:44:37Z</dcterms:created>
  <dcterms:modified xsi:type="dcterms:W3CDTF">2026-05-09T16:44:37Z</dcterms:modified>
</cp:coreProperties>
</file>