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взаимно перпендикулярные прямые в пространстве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прямые задают длину, ширину и высоту и формируют ортогональную систему координат.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10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начинается настоящая стереометрия: нужно описывать тела, а не только фигуры на плоскости. Три взаимно перпендикулярные прямые помогают строить пространственные модели, решать задачи про куб и параллелепипед и уверенно применять координаты.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взаимной перпендикулярности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прямые называют взаимно перпендикулярными, если каждая из них перпендикулярна двум другим. Тогда проверяют все пары и получают одинаковое геометрическое условие.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следует: любая пара из трёх прямых образует угол 90°. Такая тройка задаёт в пространстве три независимых направления, удобных для построений.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взаимно перпендикулярные прямые обычно изображают как три оси, выходящие из одной точки. Это базовый пример ортогональной структуры в 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оси как стандартный пример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 из одной точки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Ox, Oy и Oz пересекаются в начале координат и попарно перпендикулярны. Между каждой парой осей прямой угол отмечают значком, чтобы подчеркнуть ортогональность направлений.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смысл для геометрии и координат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абстрактное определение превращается в привычную систему координат. Её используют не только в математике, но и в физике и информатике, когда нужно описывать положение объектов в 3D.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окружность диаграммы показывают идею: ортогональность минимизирует двусмысленность при описании 3D-направлений.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ортогональной системы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эта комбинация свойств делает тройку взаимно перпендикулярных прямых удобной «опорой» для построения пространства.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евклидовой геометрии (определения стереометрии), актуализация для 10 класса.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три взаимно перпендикулярные прямые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 прямых нужно убедиться, что каждая пара образует угол 90°. На рисунке это отмечают значком прямого угла между направлениями, но важно помнить о корректности построения.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координатах перпендикулярность подтверждают расчётом: вместо «измерения на глаз» используют свойства направляющих векторов. Так уменьшается риск ошибки из-за перспективы.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полезный принцип: если прямая перпендикулярна двум пересекающимся прямым некоторой плоскости, то она перпендикулярна этой плоскости. Это помогает проверять отношения «прямая—плоскость».
</a:t>
            </a:r>
            <a:endParaRPr lang="en-US" sz="1329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решается по чертежу, отличайте видимую «прямоту» от реального условия. Перспективный рисунок может создавать иллюзию, но определения игнорируют внешний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взаимной перпендикулярности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схема: от геометрии прямых к проверке углов/скалярных произведений.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7528" y="1145300"/>
            <a:ext cx="3849037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случаи: взаимная перпендикулярность, параллельность, пересечение и скрещивание. Только ортогональная тройка задаёт прямоугольную структуру.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положений прямых в пространстве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ортогональной пространственной модели важно не только наличие 90°, но и то, что все три прямые не лежат в одной плоскости.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евклидовой геометрии (раздел о прямых и их взаимном положении).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направляющие векторы трёх прямых равны a, b и c, то взаимная перпендикулярность выражается условиями a·b=0, a·c=0, b·c=0. Тогда геометрию переводят в вычисления без измерения углов на чертеже.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скалярное произведение указывает на прямой угол между направлениями.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стереометрии: связь прямого угла и скалярного произведения.
</a:t>
            </a:r>
            <a:endParaRPr lang="en-US" sz="9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 каждой пары ортогональных направлений результат одинаков — 0. Это напрямую связывает ноль со значением угла 90°.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скалярное произведение как признак прямого угла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нулевые значения подтверждают единую ортогональную структуру по всем трём направлениям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скалярного произведения для перпендикулярных векторов (школьный курс математики, 10 класс).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окружающего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геометрия «управляет» формой предметов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шкафа, коробка и ребра кубика показывают, что взаимно перпендикулярные направления задают форму и расположение элементов. Даже лист тетради задаёт «оси» через кромки, а высота читается по ребру.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 быту и в интерьере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легко увидеть прямые углы: стыки пола и стен, границы ниш и проёмов образуют три ортогональных направления. Такие ситуации подсказывают, как в пространстве фиксируют длину, ширину и высоту.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координатные плоскости xOy, xOz, yOz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три взаимно перпендикулярные прямые-оси, то через пары направлений естественно возникают плоскости xOy, xOz и yOz. Это превращает словесное определение в геометрию рисунка.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 и прямоугольного параллелепипеда рёбра образуют ортогональные тройки: удобно рассматривать вершины, диагонали и грани как следствия взаимных перпендикулярностей трёх направлений.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 перпендикулярна плоскости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осей может быть перпендикулярна плоскости, в которой лежат две другие прямые. Тогда ортогональность становится проверяемой по структуре модели, а не «на глаз».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согласование рёбер и граней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призме взаимная перпендикулярность часто проявляется в ребрах основания и боковых ребрах. Координатный подход позволяет последовательно описывать высоту, наклон и соотношения между гранями.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плоскостями и пространственными фигурами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не только «проверять 90°», но и грамотно переходить от рисунка к координатам, чтобы вычисления становились опорой для доказательства.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тема в задачах по геометрии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встречаются куб, прямоугольный параллелепипед или призма, то ортогональная тройка направлений упрощает сразу несколько шагов решения.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стереометрии (10 класс), обобщение типовых формулировок задач.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принимать пересечение линий на рисунке за прямой угол. В стереометрии важен именно факт перпендикулярности в пространстве, а не совпадение на чертеже из-за перспективы.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трудность — путать видимость и геометрию: одна и та же картинка может соответствовать разным пространственным расположениям. Поэтому опирайтесь на признаки перпендикулярности, а не на «кажется».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— смешивать перпендикулярность двух прямых с полной взаимной перпендикулярностью трёх. Для ортогональной тройки нужно, чтобы каждая пара направлений давала 90°.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87" y="1488200"/>
            <a:ext cx="3887819" cy="22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геометрическое условие прямых углов с алгебраическими обозначениями и скалярными произведениями.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записи, которые нужно запомнить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условие «есть прямой угол» переводится в вычислимое условие «скалярное произведение равно нулю», что позволяет решать задачи строго.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 формулы школьного курса стереометрии (10 класс).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и координат — к выводу в задаче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распознавания ортогональных направлений к проверке и вычислению.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наглядная модель трёх взаимно перпендикулярных направлений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из одной вершины выходят три ребра, которые образуют прямые углы. Эти ребра можно считать «осями»: одно соответствует длине, второе — ширине, третье — высоте.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особенно удобна, когда нужно анализировать диагонали, находить расстояния между точками и связывать координаты с положением в пространстве. Поэтому куб остаётся самым понятным примером ортогональной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технических проектах координатные оси позволяют формализовать форму и движение: например, задавать ориентацию деталей и задавать размеры с опорой на 90° между направлениями.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ортогональной системы в разных областях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тройка универсальна: она служит «языком точности» и в расчётах, и в построении моделей, объединяя разные области одним способом описания пространства.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3D-координатам и прикладной геометрии; 2026-05 (обобщение практик отраслей, без численных статистик).
</a:t>
            </a:r>
            <a:endParaRPr lang="en-US" sz="9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1846" y="3144761"/>
            <a:ext cx="2835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для изучения геометрии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пространственное мышление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взаимно перпендикулярных прямых помогает быстрее «собирать» трёхмерную картину в голове. Это снижает число ошибок при анализе ребер, граней и положений точек в объёмных задачах.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чертёж и строгий вывод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переходить от рисунка к формальным признакам: сначала проверяется перпендикулярность, затем выбирается метод доказательства или вычисления. Так сокращается разрыв между наглядностью и доказательностью.
</a:t>
            </a:r>
            <a:endParaRPr lang="en-US" sz="1132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Подготавливает к вычислениям расстояний и углов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углы и расстояния переводятся на язык координат и скалярных произведений, решения становятся алгоритмичными. Вы легче находите высоты, диагонали и углы в кубе, параллелепипеде и призме.
</a:t>
            </a:r>
            <a:endParaRPr lang="en-US" sz="11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взаимно перпендикулярные прямые задают в пространстве три независимых направления и служат каркасом ортогональной системы координат. Это свойство одинаково выражается геометрически и алгебраически, через прямые углы и нулевые скалярные произведения.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2026-05-14T04:44:43Z</dcterms:created>
  <dcterms:modified xsi:type="dcterms:W3CDTF">2026-05-14T04:44:43Z</dcterms:modified>
</cp:coreProperties>
</file>