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606" y="2381250"/>
            <a:ext cx="3304988" cy="255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Леонардо, Микеланджело и Рафаэля.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титанов: искусство Высокого Возрождения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Италия стала центром нового искусства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богатели, торговля расширялась, а заказчики из числа банкиров, купцов и папского двора поддерживали художников. Флоренция, Рим и Венеция превратились в главные художественные центры, где изучали античность, природу и человека.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Высоким Возрождением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0043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Зрелость ренессанса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Возрождение стало временем, когда идеи Ренессанса достигли наибольшей ясности и силы. Художники стремились к завершённой композиции, точному рисунку и ощущению внутреннего равновесия.
</a:t>
            </a:r>
            <a:endParaRPr lang="en-US" sz="1263" dirty="0"/>
          </a:p>
        </p:txBody>
      </p:sp>
      <p:sp>
        <p:nvSpPr>
          <p:cNvPr id="10" name="Text 3"/>
          <p:cNvSpPr txBox="1"/>
          <p:nvPr/>
        </p:nvSpPr>
        <p:spPr>
          <a:xfrm>
            <a:off x="2596324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Гармония образа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этого периода производят впечатление спокойного величия. Фигуры выглядят убедительно и естественно, а каждое движение, жест и взгляд подчинены общей художественной гармонии.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2565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центре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героем искусства становится человек — сильный, разумный и красивый. Даже в религиозных сюжетах он показан не только как символ веры, но и как личность со своим характером.
</a:t>
            </a:r>
            <a:endParaRPr lang="en-US" sz="1275" dirty="0"/>
          </a:p>
        </p:txBody>
      </p:sp>
      <p:sp>
        <p:nvSpPr>
          <p:cNvPr id="12" name="Text 5"/>
          <p:cNvSpPr txBox="1"/>
          <p:nvPr/>
        </p:nvSpPr>
        <p:spPr>
          <a:xfrm>
            <a:off x="6708880" y="2070412"/>
            <a:ext cx="18951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знанию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внимательно наблюдали природу, изучали анатомию, перспективу и древние образцы. Искусство сближалось с наукой, а точность изображения становилась важной частью красоты.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9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Флоренция, Рим и Венеция — центры искусства
</a:t>
            </a:r>
            <a:endParaRPr lang="en-US" sz="2559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85804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Флоренция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Флоренции сложились многие идеи Ренессанса: интерес к человеку, античному наследию и точному изображению пространства. Здесь художники учились соединять наблюдение, расчёт и красоту формы.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0913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привлекал мастеров крупными заказами папского двора. При папе Юлии II здесь создавались монументальные проекты, включая росписи Сикстинской капеллы и Станцы Рафаэля.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16256" y="2180525"/>
            <a:ext cx="23124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Венеция развивала особую живописную традицию, где особенно ценились цвет, свет и мягкие переходы тонов. Благодаря этому её картины часто кажутся более тёплыми и живыми.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из мастеров по-своему раскрыл возможности искусства: от научного наблюдения до образа идеальной гармонии.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по материалам об искусстве Высокого Возрождения; качественная интерпретация
</a:t>
            </a:r>
            <a:endParaRPr lang="en-US" sz="1081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великих мастера эпохи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Леонардо ближе к науке, Микеланджело — к силе формы, а Рафаэль — к равновесию и ясности.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3197532"/>
            <a:ext cx="8079900" cy="14281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698275" y="1623800"/>
            <a:ext cx="1246800" cy="12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как метод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внимательно изучал природу, движение воды, строение тела и поведение света. Его интерес к миру был не отвлечённым: он превращал наблюдения в рисунки, записи и художественные открытия.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310025" y="1623800"/>
            <a:ext cx="1246800" cy="12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произведения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числу самых известных работ мастера относятся «Тайная вечеря» и «Мона Лиза». Эти произведения показывают, как точно он передавал настроение, взгляд и внутреннее состояние человека.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947850" y="1623800"/>
            <a:ext cx="1246800" cy="12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Мягкая светотень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особенно мастерски использовал свет и тень, создавая плавные переходы и ощущение объёма. Из-за этого его изображения выглядят живыми, но в то же время немного загадочными.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552925" y="1623800"/>
            <a:ext cx="1246800" cy="12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науке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записные книжки содержат идеи по анатомии, механике и другим областям знания. Для эпохи это было важно: художник уже не только создавал образы, но и исследовал мир как учёный.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7197425" y="1623800"/>
            <a:ext cx="1246800" cy="125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центре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работах Леонардо человек показан внимательно и уважительно. Он стремился передать не только внешность, но и мысли, эмоции и сложность внутреннего мира, что делало его образы особенно глубокими.
</a:t>
            </a:r>
            <a:endParaRPr lang="en-US" sz="900" dirty="0"/>
          </a:p>
        </p:txBody>
      </p:sp>
      <p:sp>
        <p:nvSpPr>
          <p:cNvPr id="14" name="Text 6"/>
          <p:cNvSpPr txBox="1"/>
          <p:nvPr/>
        </p:nvSpPr>
        <p:spPr>
          <a:xfrm>
            <a:off x="540000" y="517075"/>
            <a:ext cx="8079900" cy="4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да Винчи: художник и исследователь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«Тайную вечерю» особенной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Момент, который меняет всё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фреске показан миг, когда Христос говорит ученикам о предательстве. Каждый апостол реагирует по-своему: кто-то удивлён, кто-то спорит, кто-то словно пытается понять услышанное. Из-за этого сцена выглядит почти как живой театр.
</a:t>
            </a:r>
            <a:endParaRPr lang="en-US" sz="1383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 напряжение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выстроил фигуры так, что взгляд сразу идёт к Христу в центре композиции. Перспектива комнаты и чёткий ритм жестов усиливают ощущение тишины перед сильным событием, которое вот-вот изменит всё.
</a:t>
            </a:r>
            <a:endParaRPr lang="en-US" sz="138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Микеланджело: сила и величие человека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3875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 многих искусств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Микеланджело Буонарроти работал как скульптор, живописец, архитектор и поэт. Такое разнообразие талантов помогло ему по-новому показать мощь человеческого тела и выразительность формы.
</a:t>
            </a:r>
            <a:endParaRPr lang="en-US" sz="1308" dirty="0"/>
          </a:p>
        </p:txBody>
      </p:sp>
      <p:sp>
        <p:nvSpPr>
          <p:cNvPr id="10" name="Text 3"/>
          <p:cNvSpPr txBox="1"/>
          <p:nvPr/>
        </p:nvSpPr>
        <p:spPr>
          <a:xfrm>
            <a:off x="3309499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«Давида»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Статуя «Давид» стала символом мужества, решимости и внутренней силы. Герой изображён не как спокойный победитель, а как человек, который готов к решающему испытанию.
</a:t>
            </a:r>
            <a:endParaRPr lang="en-US" sz="1396" dirty="0"/>
          </a:p>
        </p:txBody>
      </p:sp>
      <p:sp>
        <p:nvSpPr>
          <p:cNvPr id="11" name="Text 4"/>
          <p:cNvSpPr txBox="1"/>
          <p:nvPr/>
        </p:nvSpPr>
        <p:spPr>
          <a:xfrm>
            <a:off x="6075074" y="1278173"/>
            <a:ext cx="2548800" cy="1317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и 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произведениях Микеланджело фигуры часто находятся в сложных позах, будто в них скрыта огромная энергия. Он показывал не только красоту тела, но и его силу, напряжение и способность к действию.
</a:t>
            </a:r>
            <a:endParaRPr lang="en-US" sz="130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725" y="1326051"/>
            <a:ext cx="3328200" cy="32989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Потолок Сикстинской капеллы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9407" y="1322250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Заказ папы Юлия II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Роспись потолка Микеланджело создавал в Ватикане с 1508 по 1512 год по поручению папы Юлия II. Это был огромный и очень трудный проект, требовавший и таланта, и выносливости.
</a:t>
            </a:r>
            <a:endParaRPr lang="en-US" sz="1097" dirty="0"/>
          </a:p>
        </p:txBody>
      </p:sp>
      <p:sp>
        <p:nvSpPr>
          <p:cNvPr id="11" name="Text 3"/>
          <p:cNvSpPr txBox="1"/>
          <p:nvPr/>
        </p:nvSpPr>
        <p:spPr>
          <a:xfrm>
            <a:off x="729407" y="2164054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 Книги Бытия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потолке изображены эпизоды из Книги Бытия, среди которых особенно известна сцена «Сотворение Адама». Библейская история здесь передана как величественное и почти осязаемое событие.
</a:t>
            </a:r>
            <a:endParaRPr lang="en-US" sz="1097" dirty="0"/>
          </a:p>
        </p:txBody>
      </p:sp>
      <p:sp>
        <p:nvSpPr>
          <p:cNvPr id="12" name="Text 4"/>
          <p:cNvSpPr txBox="1"/>
          <p:nvPr/>
        </p:nvSpPr>
        <p:spPr>
          <a:xfrm>
            <a:off x="729407" y="3001904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фигур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росписи насчитываются сотни персонажей, и каждый из них вписан в сложную композицию. Благодаря этому потолок воспринимается как целый мир, наполненный движением и драмой.
</a:t>
            </a:r>
            <a:endParaRPr lang="en-US" sz="1097" dirty="0"/>
          </a:p>
        </p:txBody>
      </p:sp>
      <p:sp>
        <p:nvSpPr>
          <p:cNvPr id="13" name="Text 5"/>
          <p:cNvSpPr txBox="1"/>
          <p:nvPr/>
        </p:nvSpPr>
        <p:spPr>
          <a:xfrm>
            <a:off x="729400" y="3819900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замысла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сложность, весь цикл выглядит цельным и торжественным. Микеланджело объединил библейский сюжет, мощные позы и масштабное пространство в одно грандиозное художественное целое.
</a:t>
            </a:r>
            <a:endParaRPr lang="en-US" sz="109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228758"/>
            <a:ext cx="4821300" cy="1127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чем каждый из художников выделялся в Высоком Возрождении и как их работы дополняли друг друга.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связан с наблюдением и наукой, Микеланджело — с мощью и драмой, Рафаэль — с ясностью и гармонией. Вместе они определили лицо эпохи.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главных мастеров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истории искусства Высокого Возрождения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3197532"/>
            <a:ext cx="8079900" cy="14281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Рафаэль: гармония и красота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3440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Уравновешенные композиции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Рафаэль строил сцены так, чтобы каждая фигура занимала своё место и не нарушала общий порядок. Поэтому его картины и фрески воспринимаются спокойно, цельно и очень ясно.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779975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Лица и жесты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Рафаэля выглядят мягкими, человечными и внутренне собранными. Небольшие движения рук и взгляды помогают передать чувства без драматического напряжения и лишней резкости.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8865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линия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 любил чистый рисунок, светлые краски и плавные контуры. Благодаря этому образы кажутся особенно лёгкими, а пространство — прозрачным и понятным зрителю.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19250" y="1637075"/>
            <a:ext cx="1561200" cy="12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 мысли и веры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работах Рафаэля разум, религиозное чувство и красота не спорят друг с другом, а соединяются. Именно это делает его произведения образцом ренессансной гармонии.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353335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1353335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Знание, ставшее образом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мыслители под сводами Ватикана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«Афинской школе» Рафаэль собрал философов древности в едином торжественном пространстве. Платон и Аристотель стоят в центре, а вокруг них расположены учёные, спорящие, размышляющие и ищущие истину. Сцена напоминает не собрание людей, а встречу идей.
</a:t>
            </a:r>
            <a:endParaRPr lang="en-US" sz="1226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как храм науки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Просторный зал с арками и чёткой перспективой создаёт впечатление особого мира, где знание ценится почти как святыня. Рафаэль показал, что учёба, размышление и диалог могут быть не менее величественными, чем религиозные сюжеты.
</a:t>
            </a:r>
            <a:endParaRPr lang="en-US" sz="138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создания произведения Высокого Возрождения
</a:t>
            </a:r>
            <a:endParaRPr lang="en-US" sz="2494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работы художника эпохи, объединяющая наблюдение, расчёт и творческий замысел.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9962" y="1245345"/>
            <a:ext cx="425700" cy="340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9162" y="1245345"/>
            <a:ext cx="425700" cy="340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762" y="3061600"/>
            <a:ext cx="425700" cy="37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9962" y="3061600"/>
            <a:ext cx="425700" cy="37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эпохи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7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перспектива
</a:t>
            </a:r>
            <a:pPr algn="l" indent="0" marL="0">
              <a:lnSpc>
                <a:spcPct val="100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выстраивали пространство так, чтобы оно казалось глубоким и правдоподобным. Линии сходились к одной точке, а зритель словно смотрел в реальный зал или улицу.
</a:t>
            </a:r>
            <a:endParaRPr lang="en-US" sz="1131" dirty="0"/>
          </a:p>
        </p:txBody>
      </p:sp>
      <p:sp>
        <p:nvSpPr>
          <p:cNvPr id="11" name="Text 3"/>
          <p:cNvSpPr txBox="1"/>
          <p:nvPr/>
        </p:nvSpPr>
        <p:spPr>
          <a:xfrm>
            <a:off x="32999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Анатомическая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стали убедительнее, потому что мастера внимательно изучали тело человека. Мускулы, позы и движение передавались так, чтобы герой выглядел живым и сильным.
</a:t>
            </a:r>
            <a:endParaRPr lang="en-US" sz="1199" dirty="0"/>
          </a:p>
        </p:txBody>
      </p:sp>
      <p:sp>
        <p:nvSpPr>
          <p:cNvPr id="12" name="Text 4"/>
          <p:cNvSpPr txBox="1"/>
          <p:nvPr/>
        </p:nvSpPr>
        <p:spPr>
          <a:xfrm>
            <a:off x="60591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Светотень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света и тени помогали сделать лица и предметы объёмными. Изображение переставало быть плоским и приобретало мягкость, глубину и ощущение воздуха.
</a:t>
            </a:r>
            <a:endParaRPr lang="en-US" sz="1130" dirty="0"/>
          </a:p>
        </p:txBody>
      </p:sp>
      <p:sp>
        <p:nvSpPr>
          <p:cNvPr id="13" name="Text 5"/>
          <p:cNvSpPr txBox="1"/>
          <p:nvPr/>
        </p:nvSpPr>
        <p:spPr>
          <a:xfrm>
            <a:off x="5407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композиция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фигур и деталей художники объединяли в единую сцену. Несмотря на богатство элементов, взгляд зрителя легко находит главный смысл и центр действия.
</a:t>
            </a:r>
            <a:endParaRPr lang="en-US" sz="1126" dirty="0"/>
          </a:p>
        </p:txBody>
      </p:sp>
      <p:sp>
        <p:nvSpPr>
          <p:cNvPr id="14" name="Text 6"/>
          <p:cNvSpPr txBox="1"/>
          <p:nvPr/>
        </p:nvSpPr>
        <p:spPr>
          <a:xfrm>
            <a:off x="32999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Фреска и масло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использовали фреску для больших росписей и масляные краски для тонких оттенков. Эти техники позволяли передавать насыщенный цвет, ясные формы и длительную работу над образом.
</a:t>
            </a:r>
            <a:endParaRPr lang="en-US" sz="112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художники по-прежнему чаще обращались к библейским образам, но всё смелее включали античные и светские мотивы.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произведениям Леонардо да Винчи, Микеланджело и Рафаэля; учебная тематическая схема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искусства Высокого Возрождения
</a:t>
            </a:r>
            <a:endParaRPr lang="en-US" sz="2439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эпохи сохраняло религиозную основу, но расширяло круг тем, подчёркивая интерес к человеку, знаниям и миру вокруг него.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2027" y="1324625"/>
            <a:ext cx="3327595" cy="330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идеал гармонии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9407" y="1322250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Архитекторы Высокого Возрождения обращались к формам Древнего Рима: аркам, колоннам и куполам. Эти элементы помогали создавать здания, в которых чувствовались порядок, величие и ясность.
</a:t>
            </a:r>
            <a:endParaRPr lang="en-US" sz="1097" dirty="0"/>
          </a:p>
        </p:txBody>
      </p:sp>
      <p:sp>
        <p:nvSpPr>
          <p:cNvPr id="11" name="Text 3"/>
          <p:cNvSpPr txBox="1"/>
          <p:nvPr/>
        </p:nvSpPr>
        <p:spPr>
          <a:xfrm>
            <a:off x="729407" y="2164054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и пропорции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правилом стала уравновешенность частей здания. Стены, проёмы и украшения располагались так, чтобы постройка выглядела спокойной, строгой и цельной, как хорошо выстроенная композиция.
</a:t>
            </a:r>
            <a:endParaRPr lang="en-US" sz="1097" dirty="0"/>
          </a:p>
        </p:txBody>
      </p:sp>
      <p:sp>
        <p:nvSpPr>
          <p:cNvPr id="12" name="Text 4"/>
          <p:cNvSpPr txBox="1"/>
          <p:nvPr/>
        </p:nvSpPr>
        <p:spPr>
          <a:xfrm>
            <a:off x="729407" y="3001904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Браманте и Рим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Донато Браманте стремился придать архитектуре величие без излишней пышности. Его проекты для Рима, включая собор Святого Петра, стали важным шагом к новому пониманию храма как гармоничного пространства.
</a:t>
            </a:r>
            <a:endParaRPr lang="en-US" sz="1097" dirty="0"/>
          </a:p>
        </p:txBody>
      </p:sp>
      <p:sp>
        <p:nvSpPr>
          <p:cNvPr id="13" name="Text 5"/>
          <p:cNvSpPr txBox="1"/>
          <p:nvPr/>
        </p:nvSpPr>
        <p:spPr>
          <a:xfrm>
            <a:off x="729400" y="3819900"/>
            <a:ext cx="43986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Здания эпохи воспринимались не только как место для богослужения или жизни, но и как воплощение идеала. Архитектура должна была радовать глаз и внушать уважение к человеческому мастерству.
</a:t>
            </a:r>
            <a:endParaRPr lang="en-US" sz="109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центре искусства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85804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Достоинство личности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показывали человека не маленькой фигурой на фоне событий, а главной ценностью картины. Даже в религиозных сценах герой выглядел значительным, спокойным и внутренне сильным.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0913" y="2180525"/>
            <a:ext cx="231236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в портрете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Портреты передавали не только внешнее сходство, но и настроение, привычки и особенности личности. Благодаря этому зритель ощущает, что перед ним живой человек со своим миром.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16256" y="2180525"/>
            <a:ext cx="23124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 мысли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Взгляды, жесты и позы помогали раскрыть скрытые переживания персонажей. Искусство Высокого Возрождения учило видеть в человеке разум, волю, красоту и душевную глубину.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232624"/>
            <a:ext cx="4228200" cy="9886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эпохи и их значение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Высокого Возрождения показывают разные стороны эпохи: загадку личности, силу человеческого тела и уважение к знаниям.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работы стали не просто знаменитыми картинами и скульптурами, а образцами новых представлений о человеке, красоте и интеллектуальной культуре.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искусства Высокого Возрождения; общеизвестные атрибуции произведений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они определили лицо Высокого Возрождения: каждый работал по-своему, но вместе создали единый эталон искусства, который изучают и сегодня.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искусства Высокого Возрождения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мастера стали символом эпохи.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Возрождение показало, как искусство может соединять красоту, знание и веру в человека. Наследие Леонардо, Микеланджело и Рафаэля стало ориентиром для всей европейской культуры.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Высокого Возрождения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2026-06-02T08:03:43Z</dcterms:created>
  <dcterms:modified xsi:type="dcterms:W3CDTF">2026-06-02T08:03:43Z</dcterms:modified>
</cp:coreProperties>
</file>