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природных рекордов и культурных контрастов
</a:t>
            </a:r>
            <a:endParaRPr lang="en-US" sz="2688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материк Амазонки, Анд и ярких городов.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на карте мира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соединён с Северной Америкой, омывается двумя океанами и включает разные природные зоны — от влажных лесов до высокогорий и сухих побережий.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самая длинная горная система суши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более чем на 7 000 километров вдоль западной окраины материка и пересекают семь стран, формируя его главный горный «каркас».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системе есть высокие плато, действующие вулканы, ледники и перевалы. Они создают трудные условия для дорог, но делают пейзажи особенно выразительными.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расположены города и поселения. Жителям и путешественникам приходится привыкать к разреженному воздуху, прохладным ночам и резким перепадам погоды.
</a:t>
            </a:r>
            <a:endParaRPr lang="en-US" sz="101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находится знаменитое высокогорное озеро Титикака. Оно показывает, как рядом с вершинами могут существовать крупные водоёмы и населённые районы.
</a:t>
            </a:r>
            <a:endParaRPr lang="en-US" sz="11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географическим объектам и материалам школьного курса географии.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объекты Южной Америки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собраны объекты, которые часто становятся символами материка и встречаются в школьных курсах географии.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объекты имеют мировое значение: одни важны для природы, другие — для туризма, науки и охраны наследия.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Южной Америки и их особенности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стран по столицам, природным зонам, языкам и известным объектам.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свой природный образ и свой символ, поэтому Южная Америка особенно разнообразна и интересна для изучения.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общеизвестным сведениям о странах Южной 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влажный лес планеты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 охватывает территории девяти стран. Его масштабы делают этот регион одним из самых важных природных комплексов материка и всей планеты.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Полноводная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входит в число самых полноводных рек мира. Она влияет на влажность, транспорт и жизнь людей, которые живут по её берегам и притокам.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обитают ягуары, обезьяны, туканы, анаконды и множество насекомых. Здесь встречаются сотни видов деревьев, а многие из них растут только в этом регионе.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леса, высокая влажность и частые дожди сильно усложняют передвижение. Поэтому во многих местах транспорт зависит от рек, лодок и специальных дорог.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изучать Южную Америку как маршрут путешествия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карту материка с природой, людьми и реальными условиями поездки.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 и Рио-де-Жанейро: города у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прибрежные города Южной Америки живут в ритме портов, аэропортов и набережных. Лима и Рио-де-Жанейро особенно заметны на карте материка: здесь смешиваются торговля, туризм и повседневная городская жизнь.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Богота, Сантьяго и Буэнос-Айрес: столицы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города выполняют роль административных и культурных центров. В них расположены университеты, музеи, деловые кварталы и важные транспортные узлы, а вокруг всегда заметны автобусы, метро, вокзалы и оживлённые улицы.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Южной Америки: где сосредоточена жизнь материка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общеизвестным климатическим особенностям Южной Америки.
</a:t>
            </a:r>
            <a:endParaRPr lang="en-US" sz="77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Южной Америки: от экватора до высокогорий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материка меняется не только с севера на юг, но и с высотой. Особенно резко это заметно в Андах и на западном побережье Чили.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 объясняет, почему на одном материке соседствуют влажные леса, сухие пустыни, прохладные южные районы и высокогорные поселения.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Южной Америки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хищники и жители рек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джунглях и у рек живут ягуары, капибары, тапиры и анаконды. Эти виды приспособлены к влажному климату, густой растительности и богатой речной сети.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обитают ламы, альпаки и викуньи. Им помогают выживать густая шерсть, выносливость и способность переносить холод, ветер и разреженный воздух.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яркие краски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известна колибри и туканами. Эти птицы особенно заметны в тропических лесах, где много цветов, плодов и укрытий для гнёзд.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 охраной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встречаются эндемичные животные, которые живут только здесь. Сохранение лесов и чистоты рек важно, потому что без этого исчезают их привычные места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маршрутов по Южной Америке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 материке показывают, как по-разному сочетаются горы, побережья, влажные леса и исторические города.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поездки по материке могут сильно отличаться: здесь меняются климат, рельеф и культурные впечатления.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туристических маршрутов по Южной 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культурное наследие материка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Южной Америки говорят на испанском, а в Бразилии — на португальском. Эти языки помогают объединять огромный и очень разный по природе материк.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сохраняются кечуа, аймара и гуарани. Они напоминают о древних цивилизациях и о том, что культура материка складывалась задолго до появления современных государств.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Южной Америки связано и с индейскими цивилизациями, и с европейской колонизацией, и с переселенцами из разных стран. Поэтому здесь так разнообразны одежда, кухня и праздники.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карнавал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танго, андские мелодии и карнавальные шествия стали узнаваемыми символами материка. Через музыку и танцы особенно хорошо видно, как ярко люди Южной Америки выражают свою культуру.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больших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соседством высоких гор, влажных лесов, пустынь и степей. Такой набор природных зон связан с большой протяжённостью материка с севера на юг и с горной цепью Анд, которая меняет движение воздуха и распределение влаги.
</a:t>
            </a:r>
            <a:endParaRPr lang="en-US" sz="1167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недр и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есть месторождения меди, железных руд, нефти и других полезных ископаемых. Но не меньше впечатляют и сами ландшафты: водопады, побережья, леса и заснеженные вершины создают природный образ, который невозможно спутать ни с одним другим материком.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богатства, которые делают материк особенным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бюджета поездки, без привязки к конкретной стране и дате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складываются расходы на поездку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схема типичного бюджета путешествия по Южной Америке. В реальности доли меняются в зависимости от страны, сезона и выбранного маршрута.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траты обычно связаны с перелётом и переездами, поэтому дальность маршрута сильнее всего влияет на общий бюджет.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подготовка к путешествию по разным природным зонам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копии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стоит проверить документы, сделать копии и хранить их отдельно от оригиналов. Это помогает быстрее решить проблемы при утере или проверке на маршруте.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районах и высоко в горах солнце может быть очень активным. Нужны головной убор, крем от солнца, вода и одежда, прикрывающая кожу.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акклиматизация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воздух разрежённый, поэтому подниматься на большую высоту нужно постепенно. Полезно заранее планировать отдых, не перегружать день и внимательно следить за самочувствием.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пригодятся дождевик и защита от насекомых, а в крупных городах — аккуратность с личными вещами и выбор надёжного транспорта. Эти меры особенно важны на оживлённых маршрутах.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маршрут знакомства с Южной Америкой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связать интересы путешественника, сезон, бюджет и доступные страны в один удобный маршрут.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Южная Америка подходит для изучения на уроках географии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влияние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хорошо показывает, как меняются природа и климат от экватора к югу. На одной территории соседствуют жаркие районы, прохладные пространства и зоны с разным количеством осадков.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изучать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увидеть роль Анд, равнин и побережий. По карте Южной Америки удобно объяснять высотную поясность, влияние гор на климат и размещение населённых пунктов.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помогает понять, почему города, порты и дороги возникают в определённых местах. Ученики видят, как реки, горы и леса влияют на хозяйство и транспорт.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примеров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объединяет древние цивилизации, современные мегаполисы и уникальные природные зоны. Благодаря этому на её примере удобно сравнивать природу, культуру и способы жизни людей.
</a:t>
            </a:r>
            <a:endParaRPr lang="en-US" sz="10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Южной Америки, известные во всём мире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часто называют в учебниках, путеводителях и новостях, потому что они важны и для природы, и для культуры материка.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Мировую известность материка создают не только природные рекорды, но и памятники древних цивилизаций.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и страноведческие сведения о Южной 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которые трудно забыть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остаётся в памяти из-за резких переходов: рядом с высокими Андами раскидывается влажная Амазония, а дальше появляются шумные города и спокойные береговые ландшафты. Такое соседство делает материк очень живым и многоликим.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культура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как природные условия и история соединяются в одном пространстве. Города, рынки, музыка, океанские берега и древние памятники создают впечатление большого путешествия, даже если человек знакомится только с частью материка.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знакомства с материком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главный вывод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поражает сочетанием высоких Анд, Амазонии, ярких городов и древних памятников. Изучая её, легко увидеть, как природа, население и хозяйство связаны между собой.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2026-06-02T10:10:10Z</dcterms:created>
  <dcterms:modified xsi:type="dcterms:W3CDTF">2026-06-02T10:10:10Z</dcterms:modified>
</cp:coreProperties>
</file>