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и фотосинтез: как клетка создаёт органические вещества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строит жизнь из света, воды и углекислого газа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4" y="-8450"/>
            <a:ext cx="40853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 обмене веществ и биосфере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создаёт вещества для роста и обновления, используя энергию клетки. У растений, водорослей и цианобактерий его главным примером служит фотосинтез — процесс, от которого зависят кислород атмосферы, первичная продукция экосистем и углеродный цикл.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пластического обмена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важнейшим примером пластического обмена становится образование органических веществ из углекислого газа и воды, то есть фотосинтез, превращающий неорганическое сырьё в основу биомассы.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 растений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объединяет реакции, в которых клетка собирает белки, липиды, углеводы и нуклеиновые кислоты из более простых веществ, создавая собственные структуры и запасные соединения.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молекул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реакция синтеза требует энергии АТФ, поэтому пластический обмен тесно связан с процессами, которые обеспечивают клетку энергией и восстановительной силой для построения новых веществ.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затраты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обмену организм увеличивается в размерах, заменяет повреждённые клетки, формирует ткани и поддерживает работу органов в течение всей жизни.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восстановление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и хлоропласта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поглощает главным образом красный и синий свет, поэтому именно эти области спектра наиболее эффективно используются для запуска световых реакций и образования сахаров.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 окружён двойной мембраной и содержит тилакоиды, собранные в граны, а также стому, где идут реакции синтеза углеводов и преобразования энергии.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хлоропласта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регулируют поступление углекислого газа и испарение воды, поэтому их работа напрямую влияет на интенсивность фотосинтеза и устойчивость растения к изменению условий среды.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устьиц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и губчатая паренхима обеспечивают захват света и газообмен, а жилки листа подводят воду и минеральные вещества, необходимые для фотосинтеза и последующего синтеза органических соединений.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листа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световых и темновых реакций в хлоропласте.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фотосинтеза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скорость фотосинтеза одновременно действуют несколько ограничителей; обычно самым ранним становится тот фактор, которого в среде не хватает больше всего.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достаточном свете решающими становятся CO2, температура и вода; значит, максимальная продуктивность требует сбалансированных условий, а не только яркого освещения.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интенсивность фотосинтеза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школьному курсу биологии; условные значения для иллюстрации зависимости.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992" y="3403734"/>
            <a:ext cx="317625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фаза: превращение энергии света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света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Кванты света возбуждают молекулы хлорофилла, и электроны переходят на более высокий энергетический уровень, что запускает дальнейшие переносы энергии в мембранах тилакоидов.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электронов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Возбуждённые электроны проходят по цепи переноса, а высвобождаемая энергия используется для образования АТФ, необходимой для последующих стадий синтеза органических веществ.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и НАДФ·Н становятся универсальными переносчиками энергии и восстановительной силы, которые затем расходуются на фиксацию углекислого газа и построение углеводов.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Фотолиз воды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расщеплении воды образуются электроны, ионы водорода и кислород; именно этот процесс обеспечивает пополнение электронов и выделение кислорода в атмосферу.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349085"/>
            <a:ext cx="4839600" cy="11600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одна фаза обеспечивает другую энергией и восстановительными эквивалентами.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создаёт энергетический ресурс, а темновая использует его для синтеза органических веществ; вместе они образуют единый процесс.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«Фотосинтез»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 темновая фазы: сравнение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и цикл Кальвина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строме хлоропласта углекислый газ присоединяется к рибулозо-1,5-бисфосфату, что делает возможным включение неорганического углерода в органические соединения.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Фиксация CO2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 ферментом цикла служит рубиско; он катализирует начальный этап фиксации CO2 и определяет эффективность образования продуктов цикла.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Работа рубиско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превращений возникают трёхуглеродные соединения, из которых клетка может синтезировать глюкозу и другие углеводы.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Образование триоз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углеводов идёт на образование крахмала, целлюлозы и сахарозы, а сам цикл не может продолжаться без АТФ и НАДФ·Н световой фазы.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Синтез запасов и структур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фотосинтеза и материальный баланс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масса растения увеличивается за счёт углерода из воздуха и воды из почвы; накопленные соединения становятся материалом для роста и запасания.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можно обобщённо записать как 6CO2 + 6H2O при свете и участии хлорофилла → C6H12O6 + 6O2; это удобная схема, отражающая общий итог процесса.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уравнение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глюкозы поступает из углекислого газа, а кислород, который выделяется в ходе фотосинтеза, образуется из воды, а не из молекул CO2.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атомов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не создаёт вещество из ничего: он перестраивает исходные молекулы, соединяя их в новые органические вещества с иным запасом энергии.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вещества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взаимно дополняют друг друга: один накапливает энергию, другой делает её доступной для работы клетки.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дыхание образуют замкнутый обмен веществ и энергии, поддерживая жизнь клетки на постоянной основе.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дыхание: связь процессов в клетке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обмен веществ в клетке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 условиям среды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открытых мест обитания обычно лучше развита столбчатая паренхима и выше плотность хлоропластов. Это повышает использование сильного света и поддерживает высокую скорость образования органических веществ.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виды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ксерофитов устьица нередко закрываются днём, чтобы уменьшить испарение. Однако вместе с этим снижается поступление углекислого газа, и фотосинтез идёт медленнее.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затенённых местообитаний способны эффективнее использовать слабое освещение. Их листья часто тоньше, а фотосинтетический аппарат приспособлен к работе при меньшем количестве падающего света.
</a:t>
            </a:r>
            <a:endParaRPr lang="en-US" sz="77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Теневыносливые формы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листа напрямую определяют интенсивность фотосинтеза. Чем точнее строение органа соответствует свету, влаге и температуре среды, тем выше общая продуктивность растения.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функции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фотосинтеза в хлоропласте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света к биомассе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фотосинтеза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луга, поля и фитопланктон обеспечивают биологическую продуктивность планеты. Чем выше их сохранность, тем надёжнее поддерживаются круговороты веществ и стабильность природных систем.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биосферы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Поглощая углекислый газ, зелёные организмы участвуют в круговороте углерода и частично смягчают накопление CO2. Это влияет на состав атмосферы и состояние климата.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углерода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водоросли и цианобактерии постоянно выделяют кислород в атмосферу и воду. Благодаря этому возможно аэробное дыхание у большинства живых организмов на Земле.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кислорода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первичную органическую массу, от которой зависят травоядные, хищники и редуценты. Без этого процесса большинство экосистем не имело бы устойчивого источника пищи.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пищевых цепей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световой фазе накапливаются АТФ и НАДФ·Н, а затем они расходуются на синтез органических веществ.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соединяет три источника — CO2, воду и свет — с образованием углеводов и кислорода.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 продукты фотосинтеза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фотосинтез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факты о фотосинтезе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распространённые заблуждения с научно верными фактами.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нельзя свести к одной реакции: его течение зависит от строения растения и от условий среды.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Ограничители продуктивности растений
</a:t>
            </a:r>
            <a:endParaRPr lang="en-US" sz="35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60346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слабом освещении хлорофилл получает мало энергии, поэтому скорость реакций снижается. В таких условиях растение не может быстро накапливать органические вещества и биомассу.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60325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света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079298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концентрация углекислого газа мала, цикл Кальвина замедляется. Даже при хорошем освещении синтез углеводов ограничивается недостатком исходного вещества.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2079277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CO2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798250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перегреве или охлаждении нарушается работа ферментов фотосинтеза. Из-за этого снижается эффективность всех этапов, особенно тех, где требуется точная ферментативная настройка.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798230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517203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засухе устьица закрываются, чтобы уменьшить испарение. Это защищает растение, но одновременно сокращает поступление CO2 и тормозит образование органических веществ.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517182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7236155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дым и токсичные газы ухудшают газообмен и повреждают листья. В результате снижается фотосинтетическая активность, а вместе с ней и урожайность.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7236134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 жизни человека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пищи человека прямо или косвенно связана с фотосинтезом. Зерно, овощи, фрукты, корм для животных — всё это результат накопления органического вещества зелёными растениями.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овощи и кормовая база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даёт не только продукты питания, но и древесину, волокна, бумагу, лекарственное сырьё. Многие материалы, которыми мы пользуемся ежедневно, возникают благодаря росту растений и образованию биомассы.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промышленности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зелёные насаждения поглощают углекислый газ и помогают поддерживать состав атмосферы. От эффективности фотосинтеза зависит урожайность культур, а значит и продовольственная безопасность человека.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безопасность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фотосинтез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включает две взаимосвязанные стадии: сначала энергия света запасается, затем используется для создания органических веществ и накопления биомассы.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фазы фотосинтеза связаны переносом энергии от света к синтезу углеводов.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связывает солнечную энергию, неорганические вещества и биосинтез в единый процесс. Он обеспечивает рост растений, питание экосистем и обновление кислорода, без которого невозможна современная биосфера.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 — фундамент жизни на Земле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2026-06-01T17:53:46Z</dcterms:created>
  <dcterms:modified xsi:type="dcterms:W3CDTF">2026-06-01T17:53:46Z</dcterms:modified>
</cp:coreProperties>
</file>