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родства человека 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научные факты, подтверждающие эволюционное родство человека и животных.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идеи о связи человека с животными восходят к античным философам. В XIX веке Дарвин и Уоллес развили теорию эволюции, а современная наука объединяет данные морфологии, генетики и эмбриологии для подтверждения общности происхождения.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понимания эволюции человека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доказательства: гомологичные органы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конечностей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Пятипалая структура рук и лап у млекопитающих свидетельствует о происхождении от общего предка. Несмотря на разные функции, кости расположены схожим образом, что отражает единый эволюционный план.
</a:t>
            </a:r>
            <a:endParaRPr lang="en-US" sz="114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конечностей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человека, крылья летучей мыши и ласты кита — гомологичные органы, приспособленные к различным условиям. Это указывает на модификации базового строения при эволюции.
</a:t>
            </a:r>
            <a:endParaRPr lang="en-US" sz="1148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морфологического сходства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в строении органов подтверждает близкие родственные связи между видами и служит важным доказательством их общего эволюционного происхождения.
</a:t>
            </a:r>
            <a:endParaRPr lang="en-US" sz="12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следы в организме человека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 — остатки бывших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Аппендикс — рудимент, ранее участвовавший в пищеварении растительной пищи. Мышцы уха (Auricularis) почти не функционируют, а копчик — остаток хвоста, указывающие на эволюционное прошлое.
</a:t>
            </a:r>
            <a:endParaRPr lang="en-US" sz="112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Атавизмы: возвращающиеся признаки предков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случаи врождённых хвостов или чрезмерной волосатости иллюстрируют наследование архаичных признаков, свидетельствующих о глубокой истории и эволюционных связях.
</a:t>
            </a:r>
            <a:endParaRPr lang="en-US" sz="1184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рудиментов и атавизмов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указывают на изменившуюся роль или утрату функций органов под влиянием эволюционных адаптаций, отражая сложный путь развития человека.
</a:t>
            </a:r>
            <a:endParaRPr lang="en-US" sz="12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Филогенетическое древо: место человека в приматах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на основе морфологии и молекулярных данных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стадии эмбрионального развития человека включают жаберные дуги и хвост, сходные с другими позвоночными. Эти общие черты указывают на единого предка и схожий эволюционный путь.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Эмбриональные стадии и доказательства родства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нейрулы, позвоночника и основных органов проходит аналогично у позвоночных, что служит важным подтверждением эволюционной преемственности видов и общности строения.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Палеонтология: доказательства эволюции человека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австралопитеков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Австралопитеки, жившие 4,2–2 млн лет назад, являются одной из первых ветвей рода человека. Их скелеты подтверждают постепенные изменения в строении, приближающие их к современному Homo sapiens.
</a:t>
            </a:r>
            <a:endParaRPr lang="en-US" sz="1233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Homo sapiens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первых современными людей составляет около 300 тысяч лет. Их останки найдены в Восточной Африке, что подтверждает центр происхождения человеческого рода именно в этом регионе.
</a:t>
            </a:r>
            <a:endParaRPr lang="en-US" sz="1286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эволюционная цепь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из Европы и Азии показывают миграции и адаптации древних людей. Последовательность ископаемых форм раскрывает постепенное развитие и видообразование.
</a:t>
            </a:r>
            <a:endParaRPr lang="en-US" sz="114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769253"/>
            <a:ext cx="3934500" cy="13464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строения человека и ближайших родственников-приматов показывают различия и сходства, отражающие эволюционные адаптации.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черепа, кисти и позвоночника выявляет признаки, адаптированные к различным условиям и уровню эволюционной близости.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морфологических признаков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сравнительной анатомии приматов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Цитохром c и гемоглобин у человека и человекообразных обезьян имеют почти идентичные аминокислотные последовательности, что говорит о близком эволюционном происхождении.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доказательства родства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структурах белков пропорциональны времени эволюционного расхождения видов, позволяя оценить степени родства.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Определённые белковые последовательности действуют как «молекулярные часы», позволяющие рассчитать время возникновения новых эволюционных линий.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человека совпадает с шимпанзе примерно на 98,8%, что подтверждает недавнее общее происхождение и близкую генетическую связь.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доказательства эволюции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молекулярных часов на основе мутаций позволяет оценить время расхождения линий человека и шимпанзе — от 5 до 7 миллионов лет назад.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маркеры, такие как микросателлиты и варианты генов, применяются для точной оценки степени родства между различными видами млекопитающих.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генетического анализа способствуют глубокому пониманию эволюционной истории, влияя на медицину, биотехнологии и эволюционную биологию.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Митохондриальная ДНК: следы эволюционного прошлого
</a:t>
            </a:r>
            <a:endParaRPr lang="en-US" sz="2088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200 000 лет назад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популяция «митохондриальной Евы» жила в Африке, являясь общим предком всех современных людей по женской линии.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Начались массовые исследования митохондриальной ДНК, позволившие проследить эволюционные связи и подтвердить происхождение человека из Африки.
</a:t>
            </a:r>
            <a:endParaRPr lang="en-US" sz="1144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приматов
</a:t>
            </a:r>
            <a:pPr algn="ctr" indent="0" marL="0">
              <a:lnSpc>
                <a:spcPct val="100000"/>
              </a:lnSpc>
              <a:buNone/>
            </a:pPr>
            <a:r>
              <a:rPr lang="en-US" sz="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митохондриальной ДНК выявил степень близости между человеком и другими приматами, подтверждая эволюционное родство.
</a:t>
            </a:r>
            <a:endParaRPr lang="en-US" sz="1161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секвенирования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данные митохондриального генома используются для изучения родословных и эволюционных процессов у человека и животных.
</a:t>
            </a:r>
            <a:endParaRPr lang="en-US" sz="10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хромосом у человека — 46, а у шимпанзе — 48. Уменьшение связано с слиянием двух предковых хромосом, образовавшим вторую человеческую хромосому, что подтверждается молекулярными методами.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изменения как свидетельства родства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гибридизации in situ и анализ метафазных хромосом выявляют структурные сходства кариотипа человека и приматов, отражающие общий эволюционный предок и подтверждающие тесное родство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медицинские исследования и экспериментальные животные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мышей в исследованиях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 служат моделью для изучения наследственных заболеваний, таких как муковисцидоз и рак. Их генетическая близость позволяет тестировать лекарства и понимать механизмы болезней.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в изучении иммунитета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Макаки применяются для моделирования человеческих иммунных реакций. Их поведенческие и физиологические сходства облегчают изучение вирусных инфекций и тестирование вакцин.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человека и крупных приматов обладает развитой корой больших полушарий, обеспечивая сложные когнитивные функции, память и способность к обучению, что свидетельствует об общем эволюционном происхождении.
</a:t>
            </a:r>
            <a:endParaRPr lang="en-US" sz="1363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7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Мозг: анатомические и функциональные параллели
</a:t>
            </a:r>
            <a:endParaRPr lang="en-US" sz="2337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Лимбическая система и мозжечок играют ключевую роль в эмоциональных реакциях и координации движений, что подтверждается сходными электрофизиологическими паттернами у человека и приматов.
</a:t>
            </a:r>
            <a:endParaRPr lang="en-US" sz="13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9017" y="3418395"/>
            <a:ext cx="174825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Зоопсихологические параллели: интеллект и социальность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инструментов
</a:t>
            </a:r>
            <a:endParaRPr lang="en-US" sz="1238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и дельфины применяют предметы для решения задач, что свидетельствует о развитом интеллекте и способности к обучению.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организация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формируют сложные группы с ролями и иерархией, подобно человеческим обществам, что отражает генетическую основу социального поведения.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обучение через подражание и обмен опытом, что демонстрирует когнитивное развитие и культурные элементы в животном мире.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Обезьяны проявляют альтруизм и сочувствие, помогая друг другу без прямой выгоды, что указывает на природные основы морали.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морали: эмоции и этическое поведение у животных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свето-воронов показывают эмпатию и осознанное разделение ресурсов в группе, что подтверждает наличие моральных норм в животном сообществе.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собаками демонстрируют способность к наказанию и поощрению, отражая сложные этические модели поведения, унаследованные в процессе эволюции.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CRISPR/Cas9 используется для изменения генов у модельных организмов, что показывает консервативность генов человека и других видов.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биотехнологии: подтверждение родственных связей
</a:t>
            </a:r>
            <a:endParaRPr lang="en-US" sz="2381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генных нокаутов у мышей позволяет изучать функции конкретных генов, связанных с человеческими заболеваниями, подтверждая генетическое сходство.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Трансплантация органов между разными видами выявляет иммунологические и генетические сходства, что служит доказательством родственности организмов.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человеческих генов в животные модели способствует изучению сложных заболеваний, таких как диабет и болезнь Альцгеймера, подтверждая практическое значение эволюционной близости.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3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1,5-2,1%
</a:t>
            </a:r>
            <a:endParaRPr lang="en-US" sz="3335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генетического материала неандертальцев в геноме современных европейцев
</a:t>
            </a:r>
            <a:endParaRPr lang="en-US" sz="139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древней ДНК выявил смешение популяций и подтверждает межвидовые скрещивания между Homo sapiens и неандертальцами.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Nature, 2014; Национальный институт здоровья США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Системное исследование морфологических, генетических и поведенческих характеристик человека и животных формирует целостное представление об их эволюционном родстве.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оценка: единая картина родства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данных из различных дисциплин подтверждает теорию общего происхождения и позволяет понять механизмы биологического разнообразия.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открытия содействуют прогрессу медицины и биотехнологий, а также укрепляют этическое отношение к природе и животному миру.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эволюционных связей человека 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Обоснование родства через многопрофильные исследования формирует фундамент для науки и этики. Это знание способствует развитию медицины и охране природы на основе уважения к биологическому разнообразию.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2026-05-10T09:23:24Z</dcterms:created>
  <dcterms:modified xsi:type="dcterms:W3CDTF">2026-05-10T09:23:24Z</dcterms:modified>
</cp:coreProperties>
</file>