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человека в литературе европейского классицизма XVII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между долгом, разумом и страстью
</a:t>
            </a:r>
            <a:endParaRPr lang="en-US" sz="3852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возник во Франции XVII века, во время правления Людовика XIV. Он ценил ясность, строгие правила и воспитательную роль искусства, опираясь на античность и идею разумной гармонии.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Классицизм: искусство порядка и разума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изображения человека в классицизме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обычно раскрывается через одну ведущую черту характера: долг, честолюбие, ревность, жадность или гордость. Это делает образ ясным и легко узнаваемым.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специально подчеркивали конфликт между личным желанием и нравственным правилом. Важно было не просто показать событие, а оценить поступок с точки зрения морали.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классицистическом произведении проверяется в трудной ситуации. Именно выбор в момент испытания показывает, насколько он умеет отвечать за себя и свои решения.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Благородство и мера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герой напоминает античных персонажей: он стремится к самообладанию, держит чувство меры и старается не поддаваться слабости. Его достоинство видно в поведении и речи.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герой и античный идеал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положение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это дворянин, правитель или воин. Такой герой должен отвечать не только за себя, но и за семью, государство или общественный порядок.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конфликты чаще всего встречаются у героя классицизма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конфликт помогает показать, как человек принимает решение под давлением обстоятельств и собственных чувств.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сильным оказывается конфликт долга и чувства: он яснее всего раскрывает нравственный выбор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теме презентации на основе общих особенностей классицистической драматургии.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как главная мера личности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классицизме умение мыслить считается главным признаком достойного человека. Герой должен сначала рассудить ситуацию, а уже потом действовать, не позволяя эмоциям брать верх.
</a:t>
            </a:r>
            <a:pPr algn="ctr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 управляет поступками
</a:t>
            </a:r>
            <a:endParaRPr lang="en-US" sz="1502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Ценится способность сдерживать чувства и соблюдать нормы. Человек, который сохраняет внутреннее равновесие, выглядит сильнее того, кто поддается минутной слабости и совершает ошибку.
</a:t>
            </a:r>
            <a:pPr algn="ctr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Самообладание и правило
</a:t>
            </a:r>
            <a:endParaRPr lang="en-US" sz="1438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 часто приводит к ссоре, заблуждению или несчастью. Поэтому чрезмерная страсть в классицистических произведениях становится признаком опасной неустойчивости характера.
</a:t>
            </a:r>
            <a:pPr algn="ctr" indent="0" marL="0">
              <a:lnSpc>
                <a:spcPct val="100000"/>
              </a:lnSpc>
              <a:buNone/>
            </a:pPr>
            <a:r>
              <a:rPr lang="en-US" sz="14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Страсть как источник беды
</a:t>
            </a:r>
            <a:endParaRPr lang="en-US" sz="14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человек в классицистической драме
</a:t>
            </a:r>
            <a:endParaRPr lang="en-US" sz="271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трагедии оказывается перед выбором, где нельзя сохранить всё сразу. Любовь, честь, долг и обязанность часто вступают между собой в непримиримое противоречие.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решение имеет высокую цену. Ради верности слову, семье или государству герой нередко отказывается от личного счастья и терпит душевную боль.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 в трагедии не делает человека свободнее. Напротив, оно усиливает внутренний разлад и может привести к ошибке, потере или гибели.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вызывает не смех, а сочувствие. Через его страдание зритель видит, насколько труден нравственный выбор и как непросто остаться верным себе.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Расин: внутренний конфликт и страдание героя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Федра: чувство, от которого не скрыться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трагедии «Федра» героиня не просто действует, а мучительно борется сама с собой. Её чувство становится тяжёлым испытанием, которое вызывает стыд, страх и душевную боль. Внешние события важны меньше, чем внутренняя драма, разворачивающаяся в её сознании.
</a:t>
            </a:r>
            <a:endParaRPr lang="en-US" sz="131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Андромаха: долг памяти и сила скорби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«Андромахе» Расин показывает человека, переживающего утрату, верность памяти и вынужденный выбор. Героиня живёт между прошлым и настоящим, а её решения определяются не внешним блеском, а глубоким личным страданием. Именно так раскрывается психологическая тонкость классицистической трагедии.
</a:t>
            </a:r>
            <a:endParaRPr lang="en-US" sz="11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«Горации» ещё сильнее звучит мысль о том, что общее важнее частного. Корнелевский герой умеет подчинить чувства ответственности и потому становится образцом силы воли.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Корнель: герой, который выбирает долг
</a:t>
            </a:r>
            <a:endParaRPr lang="en-US" sz="2922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Корнеля герой показывает себя через способность победить собственную слабость. Он сохраняет честь и слово даже тогда, когда это лишает его личного счастья.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«Сид» особенно заметны верность, слава и семейный долг. Герой выбирает путь, который соответствует чести, а не только личному желанию.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человека в классицизме
</a:t>
            </a:r>
            <a:endParaRPr lang="en-US" sz="317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классицистической литературе по-разному раскрываются характер, конфликт и итог поступка.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герой страдает из-за выбора, комический — из-за слабости, а правитель связан с порядком и ответственностью.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составлено по материалам темы презентации.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04408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комедии Мольера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Лицемерие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«Тартюфе» Мольер показывает человека, который прикрывает корысть благочестием. Такой персонаж особенно опасен тем, что умеет говорить правильные слова, скрывая истинные намерения и пользуясь доверием окружающих.
</a:t>
            </a:r>
            <a:endParaRPr lang="en-US" sz="1144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Скупость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Гарпагон в «Скупом» превращает накопление денег в смысл жизни. Его жадность влияет на отношения с детьми, слугами и гостями, поэтому одна слабость подчиняет себе все поведение героя.
</a:t>
            </a:r>
            <a:endParaRPr lang="en-US" sz="1288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Тщеславие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Журден в «Мещанине во дворянстве» стремится казаться аристократом, хотя не понимает, что такое подлинное достоинство. Комический эффект возникает из-за несоответствия между его мечтой о статусе и реальностью.
</a:t>
            </a:r>
            <a:endParaRPr lang="en-US" sz="1173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Мнимая ученость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высмеивает людей, которые хотят выглядеть умнее, чем они есть. Их речь полна красивых слов и пустых рассуждений, но поступки выдают отсутствие здравого смысла и настоящего понимания жизни.
</a:t>
            </a:r>
            <a:endParaRPr lang="en-US" sz="12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как способ показать недостатки человека
</a:t>
            </a:r>
            <a:endParaRPr lang="en-US" sz="2838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смех не развлекает сам по себе: он разоблачает притворство, жадность, глупость и тщеславие. Через смешные ситуации зритель быстрее замечает, как порок искажает поведение человека.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выразителен контраст между важным видом героя и его нелепыми поступками. Чем увереннее персонаж пытается казаться значительным, тем отчетливее видны его слабость и внутреняя пустота.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образ человека в классицизме
</a:t>
            </a:r>
            <a:endParaRPr lang="en-US" sz="296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классицистического образа строится от общественной роли к нравственному итогу поступка.
</a:t>
            </a:r>
            <a:endParaRPr lang="en-US" sz="14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конфликт часто возникает не между человеком и случайностью, а между внутренним стремлением и внешним правилом. Именно такое столкновение делает героя понятным и одновременно уязвимым.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в классицизме зависит от общества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классицистического произведения почти всегда принадлежит к определенной среде: семье, сословию, двору или государству. Его поступки оцениваются не только личным желанием, но и тем, как они влияют на окружающих.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Законы, традиции и нравственные нормы ставятся выше минутного настроения. Поэтому даже сильные чувства не дают человеку полной свободы: он должен соотносить выбор с честью, долгом и общественным порядком.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ценились, а какие осуждались
</a:t>
            </a:r>
            <a:endParaRPr lang="en-US" sz="291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строит образ человека через четкое противопоставление нравственного и безнравственного.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ценятся качества, помогающие владеть собой; осуждаются те, что ведут к ошибке, конфликту и потере достоинства.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нормам европейского классицизма XVII века, отраженным в трагедиях Корнеля, Расина и комедиях Мольера.
</a:t>
            </a:r>
            <a:endParaRPr lang="en-US" sz="15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речевые манеры особенно заметны в трагедии и комедии.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Классицисты различали торжественную и живую речь, чтобы точнее показать характер героя и его положение в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поэтике европейского классицизма XVII 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источники образа человека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обращался к античной драме, ораторскому искусству и представлению о гармонии. Оттуда пришло уважение к ясной форме, строгому порядку и сдержанности чувств.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идеал учил, что человек должен владеть собой и ставить разум выше минутной страсти. Поэтому герои классицистических произведений часто выглядят собранными, достойными и внутренне дисциплинированными.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человека в трагедии и комедии
</a:t>
            </a:r>
            <a:endParaRPr lang="en-US" sz="260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показывают человека через поступок, но делают это по-разному: одна через высокий выбор, другая через повседневную слабость.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усиливает внутреннее напряжение, а комедия делает заметными пороки и смешные привычки; в обоих случаях характер раскрывается через 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художественных принципов трагедии и комедии в европейском классицизме XVII века.
</a:t>
            </a:r>
            <a:endParaRPr lang="en-US" sz="15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закрепил представление о герое, который отвечает за свои поступки и оценивается прежде всего по нравственному выбору, а не по случайным настроениям или внешним обстоятельствам.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классицистического образа человека для литературы
</a:t>
            </a:r>
            <a:endParaRPr lang="en-US" sz="25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помогла литературе показать, что внутренний конфликт может быть не менее важным, чем события сюжета. Особенно ясно это видно в трагедиях Корнеля и Расина.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Мольера дополнила этот образ, показав слабости обычных людей и высмеяв пороки, которые мешают человеку быть разумным, честным и достойным.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дальнейшем классицистический подход стал важной основой для изучения литературы в школе, потому что он помогает анализировать характер через поступок, мотив и нравственный результат.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классицизме: выбор, который всё решает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классицизма показывает, что характер раскрывается в момент выбора между желанием и долгом. Именно поэтому герои XVII века так убедительно учат ответственности и самоконтролю.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2026-05-22T12:26:37Z</dcterms:created>
  <dcterms:modified xsi:type="dcterms:W3CDTF">2026-05-22T12:26:37Z</dcterms:modified>
</cp:coreProperties>
</file>