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хиты из мюзиклов и рок-опер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театральные песни становятся хитами, которые знают во всём мире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выходит за пределы сцены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Мюзикл соединяет песни, диалоги и танцы, а рок-опера рассказывает историю почти целиком через музыку. Оба жанра подарили песни, которые живут отдельно от спектакля.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песни из спектаклей становятся хитами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номер легко запоминается: в нём есть яркий припев, выразительная мелодия и ясная эмоция, которую слушатель улавливает с первого раза.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песня звучит в ключевой сцене: герой признаётся в чувствах, переживает потерю, мечтает о будущем или принимает важное решение.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знания сюжета слушатели узнают хиты из Les Misérables, The Phantom of the Opera, Cats и Jesus Christ Superstar по первым же тактам.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усиливают записи известных исполнителей, телевизионные шоу, интернет и кавер-версии, которые знакомят с песней новую аудиторию.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03392"/>
            <a:ext cx="4417500" cy="23581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Мюзикл и рок-опера: основные различия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жанра соединяют театр и музыку, но строятся по-разному.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Мюзикл чаще сочетает разговор и песню, а рок-опера делает ставку на непрерывное музыкальное повествование.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мюзиклов и рок-опер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хиты чаще всего узнают слушатели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подборке есть песни разных десятилетий: от классических театральных номеров до более современных хитов.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композиции с мощным припевом и сильным драматическим образом, которые легко запоминаются с первого прослушивания.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школьная подборка для обсуждения на уроке музыки
</a:t>
            </a:r>
            <a:endParaRPr lang="en-US" sz="112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Phantom of the Opera — символ музыкального театра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впервые прозвучала в мюзикле Эндрю Ллойда Уэббера в 1986 году. Органное звучание и напряжённый диалог создают ощущение тайны и театральной драмы.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атмосфера и запоминающийся дуэт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мрачного настроения, сильной мелодии и эффектного вокального контраста сделало номер одним из самых узнаваемых в мировом музыкальном театре.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номер стал знаменитым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слушателей школьного возраста эта песня особенно понятна: в ней нет сложного сюжета, зато есть ясное чувство и выразительный припев.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Memory из мюзикла Cats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появилась в Cats в 1981 году и быстро вышла за рамки спектакля, став самостоятельным номером для концертов и телепередач.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сила — в спокойном темпе, лирической мелодии и понятной теме: одиночество, воспоминания о прошлом и осторожная надежда.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Dreamed a Dream: сила эмоций в песне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2009 году исполнение Сьюзан Бойл привлекло к номеру новую огромную аудиторию и превратило песню в интернет-сенсацию.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Dreamed a Dream из Les Misérables стала одной из самых известных театральных баллад благодаря теме несбывшейся мечты, потери и внутренней боли.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хитов из мюзиклов и рок-опер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песнях несколько тем соединяются сразу, поэтому они звучат глубже и ближе слушателю.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центре оказываются любовь, мечта и надежда — темы, которые легко связать с личным опытом подростков.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известных номеров из мюзиклов и рок-опер
</a:t>
            </a:r>
            <a:endParaRPr lang="en-US" sz="103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период номер стал узнаваемым далеко за пределами спектакля и закрепился как один из главных хитов Evita.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песня получила широкую международную известность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1976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Andrew Lloyd Webber, Evita (концептуальный альбом, 1976)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песня из спектакля становится хитом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превращения театрального номера в самостоятельную популярную композицию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87226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4114" y="3337906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Jesus Christ Superstar и энергия рока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Театральность и конфликт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слышны резкие контрасты, эмоциональные подъёмы и напряжённые диалоги персонажей. Это делает постановку похожей на большой музыкальный спор, а не на обычный концертный номер.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язык для сюжета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Рок-опера Andrew Lloyd Webber и Tim Rice вышла в 1970 году и показала, что библейскую историю можно передать через современное рок-звучание, сохранив драматическое напряжение.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было необычно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своего времени произведение звучало смело: рок-музыка стала основой театрального действия. Именно поэтому Jesus Christ Superstar быстро привлекла внимание зрителей и слушателей разных поколений.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Хиты, которые легко узнать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Superstar и I Don’t Know How to Love Him выделяются мощным ритмом, ясной мелодией и сильной вокальной подачей, поэтому их часто исполняют отдельно от всего спектакля.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Bohemian Rhapsody и близость к рок-оперной традиции
</a:t>
            </a:r>
            <a:endParaRPr lang="en-US" sz="237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похожая на мини-спектакль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Bohemian Rhapsody группы Queen воспринимается как композиция с чертами рок-оперы, хотя не относится к классическому музыкальному театру. В ней есть смена частей, неожиданные повороты и ощущение сценического действия. Именно поэтому песня звучит как маленькая драма.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баллады к мощному финалу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слышна спокойная и почти личная интонация, затем музыка становится напряжённее и ярче. Такой контраст создаёт эффект сюжета без слов и помогает слушателю почувствовать развитие образов. Выпущенная в 1975 году, песня быстро стала культовой.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362" y="1931425"/>
            <a:ext cx="4402975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российские музыкальные постановки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российские постановки, песни из которых стали широко известны и продолжают исполняться на сцене и в концертных программах.
</a:t>
            </a:r>
            <a:endParaRPr lang="en-US" sz="149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сцена создала произведения, которые живут отдельно от спектакля. Наибольшую известность получили песни с яркой мелодией и сильным эмоциональным содержанием.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постановки музыкального театра и их наиболее известные номера
</a:t>
            </a:r>
            <a:endParaRPr lang="en-US" sz="9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сегодня чаще звучат песни из мюзиклов и рок-опер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Стриминговые сервисы и короткие видео особенно усилили интерес к знакомым театральным хитам.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— главный канал распространения, но живые выступления в школе и на сцене по-прежнему поддерживают узнаваемость песен.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современным каналам распространения музыкальных номеров; оценочная схема для учебной презентации
</a:t>
            </a:r>
            <a:endParaRPr lang="en-US" sz="9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Каверы и новые версии старых хитов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Оригинальный спектакль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впервые звучит на сцене и запоминается благодаря роли, сюжету и характерной мелодии. Так появляются Memory, I Dreamed a Dream и другие номера.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интерпретация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исполняют поп-певцы, актёры, участники телешоу или школьные коллективы. Меняются тембр, темп и аккомпанемент, а знакомая мелодия слышится по-новому.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жизнь хита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кавер-версия привлекает новую аудиторию и возвращает интерес к оригиналу. Иногда именно после неё песню начинают активно слушать подростки.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80775" y="1760755"/>
            <a:ext cx="3699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27125" y="1810075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5275" y="3336954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23275" y="3336954"/>
            <a:ext cx="493200" cy="49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11125" y="496075"/>
            <a:ext cx="816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признаки запоминающегося хита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7" name="Text 2"/>
          <p:cNvSpPr txBox="1"/>
          <p:nvPr/>
        </p:nvSpPr>
        <p:spPr>
          <a:xfrm>
            <a:off x="1193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припев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511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легче запоминается, если в ней есть короткий и выразительный припев. Его удобно подпевать, поэтому номер быстро оседает в памяти слушателей.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4001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диапазон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3319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мелодия написана для естественного голоса, её проще исполнять на концертах, в классе и на прослушивании. Это расширяет круг исполнителей.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6809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Театральная выразительность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6127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мюзиклах хиты усиливаются оркестром, сменой настроений и яркой подачей персонажа. Благодаря этому номер звучит как часть истории, а не просто как мелодия.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2598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мотив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1915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Мелодия, которая возвращается несколько раз, помогает узнать песню уже с первых тактов. Такой приём особенно важен в театральных номерах.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5406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ритм
</a:t>
            </a:r>
            <a:endParaRPr lang="en-US" sz="1100" dirty="0"/>
          </a:p>
        </p:txBody>
      </p:sp>
      <p:sp>
        <p:nvSpPr>
          <p:cNvPr id="26" name="Text 11"/>
          <p:cNvSpPr txBox="1"/>
          <p:nvPr/>
        </p:nvSpPr>
        <p:spPr>
          <a:xfrm>
            <a:off x="4723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делает песню более энергичной и помогает выделить кульминацию. В рок-операх он часто поддерживается ударными и электрогитарой.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звучат в самых популярных номерах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и том же хите часто соседствуют светлая и тёмная интонации, поэтому песня кажется живой и правдивой.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слушателей цепляют надежда, любовь и грусть вместе: именно такой контраст помогает песне выйти за пределы спектакля.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эмоциональных тем популярных номеров мюзиклов и рок-опер; учебная схема для анализа
</a:t>
            </a:r>
            <a:endParaRPr lang="en-US" sz="9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песни остаются актуальными сегодня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выбора, дружбы и первой любви легко узнаются в жизни подростков, поэтому такие песни не кажутся устаревшими и быстро находят новую аудиторию.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мелодия, ясная эмоция и запоминающийся припев помогают песне пережить своё время и стать частью общей музыкальной памяти.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телевидение, интернет и школьные концерты постоянно возвращают эти номера в повседневное звучание, а значит, они не исчезают после премьеры.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хиты, которые не стареют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из мюзиклов и рок-опер живут долго, потому что соединяют историю, эмоцию и яркую мелодию. Поэтому они легко выходят за пределы сцены и остаются узнаваемыми у разных поколений.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2026-05-20T17:32:25Z</dcterms:created>
  <dcterms:modified xsi:type="dcterms:W3CDTF">2026-05-20T17:32:25Z</dcterms:modified>
</cp:coreProperties>
</file>