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«Лесной царь» В. А. Жуковского
</a:t>
            </a:r>
            <a:pPr algn="l" indent="0" marL="0">
              <a:lnSpc>
                <a:spcPct val="90000"/>
              </a:lnSpc>
              <a:buNone/>
            </a:pPr>
            <a:r>
              <a:rPr lang="en-US" sz="20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 ночном страхе, тайне леса и трагическом пути отца с сыном.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стал одним из создателей русского романтизма. В «Лесном царе» он творчески переработал сюжет Гёте, превратив его в яркое и музыкальное произведение русской поэзии.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русская романтическая баллада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впервые была опубликована в 1818 году и быстро стала заметным явлением русской литературы первой половины XIX 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сохранилась драматическая основа, но появилась мягкая лиричность, повторяемость интонаций и особая музыкальность, характерная для Жуковского.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взял немецкий сюжет и не ограничился точным переводом: он перестроил звучание, лексику и ритм, чтобы текст естественно звучал по-русски.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баллады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баллада разворачивается за короткое время: ночью отец мчится через лес с больным сыном, а тёмная дорога становится местом тревоги и неизвестности.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видит Лесного царя, слышит его зов и боится, а отец ищет разумное объяснение. Так сталкиваются страх ребёнка, забота взрослого и скрытая угроза.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 одном образе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тревога постепенно усиливается от начала к трагическому финалу.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баллады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изображён сильным и заботливым: он пытается защитить сына, торопится вперёд и не допускает мысли о чудесной угрозе.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— слабый и особенно чувствительный герой. Он первым замечает опасность и переживает её острее, чем кто-либо другой в балладе.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царь выглядит как сказочный персонаж, но его обещания звучат опасно: он манит ребёнка в неизвестность и всё сильнее напоминает о гибели.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баллады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726" y="1394038"/>
            <a:ext cx="382054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строится на двойном восприятии: ребёнок и отец видят мир по-разному, а читатель понимает обе точки зрения одновременно.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Жуковский, баллада «Лесной царь»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один и тот же путь кажется героям совершенно разным.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воспринимает в балладе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Лесного царя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царь напоминает персонажа из сказки, но его появление не радует, а пугает. В его образе соединяются волшебство, тайна и опасность ночного леса.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облик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обращается к ребёнку ласково и обещает игры, песни и внимание. Сначала его слова звучат почти привлекательно, но в них чувствуется скрытая угроза.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Заманивающая речь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баллады Лесной царь становится настойчивее. Его обращения усиливают тревогу и создают ощущение, что избежать беды уже невозможно.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Нарастающее давление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не только с лесной стихией, но и с мыслью о смерти. Он словно зовёт ребёнка в неизвестность, откуда нет возврата.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гибели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возникает уже в повторяющихся обращениях: короткие реплики звучат всё настойчивее, а каждая следующая строфа усиливает тревожное ожидание.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балладе создаётся страх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сына становятся всё более отчаянными, потому что он один замечает опасность. Его интонация подчёркивает беспомощность и внутренний ужас.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отца остаются спокойными и краткими, поэтому между его уверенностью и страхом ребёнка возникает особенно сильный драматический контраст.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Жуковский, баллада «Лесной царь»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тревога не возникает сразу, а усиливается по мере движения героев через ночной лес.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финал, тем сильнее страх сына и безысходность ситуации; напряжение растёт почти непрерывно.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напряжения по ходу баллады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резкие реплики делают речь стремительной: читатель словно слышит торопливый бег коня и чувствует, как события разворачиваются почти без пауз.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интонации помогает показать столкновение голосов: испуганный ребёнок, спокойный отец и заманивающий Лесной царь звучат по-разному, поэтому диалог кажется особенно напряжённым.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восклицания усиливают тревогу. Одни и те же слова возвращаются снова, как навязчивый страх, который не отпускает ни ребёнка, ни читателя.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стиха создают ночную картину: шорох леса, холодный ветер, быстрый бег и тревожный голос передаются не только смыслом, но и самим звучанием строк.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звукопись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нейтральна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ночь и туман не просто описывают место действия. Они словно скрывают опасность и не дают героям опоры. Окружающий мир становится источником тревоги.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выглядит живым и враждебным. В нём человек чувствует себя одиноким и слабым, а любая деталь — порыв ветра, шорох, холод — усиливает ощущение беды.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лес и ветер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В. Гёте «Erlkönig»; В. А. Жуковский «Лесной царь»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сюжет по-разному звучит в немецкой и русской поэтической традиции.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не копирует текст, а создаёт самостоятельную русскую версию с более плавным и музыкальным звучанием.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баллад Гёте и Жуковского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625" y="3301887"/>
            <a:ext cx="12645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«Лесной царь» — это баллада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быстро: дорога ночью, страх ребёнка и трагический финал. Баллада держится на движении, а не на спокойном описании.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по очереди, и именно через реплики раскрывается конфликт. Диалог делает действие живым и напряжённым.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трагедия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оказывается печальным и сильным по впечатлению. Для баллады важно не только событие, но и эмоциональный удар, который оно оставляет.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обстановка, туман и неизвестный Лесной царь создают ощущение загадки. В балладе реальное и фантастическое существуют рядом.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финальной сцены баллады В. А. Жуковского «Лесной царь»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чувства сталкиваются в одной сцене и усиливают трагическое впечатление от развязки.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строится на неравновесии: сильнее всего звучит страх ребёнка, а спокойствие отца не может его спасти.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 в финале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баллады — хрупкость человеческой жизни и беспомощность перед неизвестной силой. В центре оказывается не просто дорога, а опасное столкновение страха, болезни и ночной тьмы.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 трагедию очень кратко, но выразительно. Поэтому после чтения остаётся чувство тревоги: в мире баллады опасность может прийти внезапно и закончиться непоправимо.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состоит в том, что любовь и забота не всегда могут защитить близкого от беды. Даже сильный взрослый не в силах остановить то, что кажется неизбежным.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эта баллада в 7 классе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сюжет для внимательного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отца и сына легко прослеживается по строфам, поэтому ученикам удобно учиться находить завязку, развитие действия и финал. При этом текст остаётся эмоционально сильным и запоминающимся.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жанром баллады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как в одном тексте сочетаются диалог, напряжённое действие, тайна и трагическая развязка. На таком примере проще понять особенности романтической поэзии.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русскую литературу через европейский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видят, что иностранный литературный мотив может стать частью русской поэзии. Жуковский не просто пересказал сюжет, а сделал его близким русскому читателю по звучанию и интонации.
</a:t>
            </a:r>
            <a:endParaRPr lang="en-US" sz="8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связать сюжет, художественные средства и общий смысл произведения.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балладу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17" y="1394038"/>
            <a:ext cx="4063767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работают вместе: они не украшают текст, а помогают читателю почувствовать страх и неизбежность финала.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баллады В. А. Жуковского «Лесной царь»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Жуковскому сделать небольшую балладу напряжённой, музыкальной и очень выразительной.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средства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Баллада, которую помнят после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«Лесной царь» запоминается сочетанием тайны, музыки стиха и трагического финала. Жуковский показал, как в нескольких строфах можно передать страх, любовь, надежду и неизбежную потерю.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2026-05-22T13:58:32Z</dcterms:created>
  <dcterms:modified xsi:type="dcterms:W3CDTF">2026-05-22T13:58:32Z</dcterms:modified>
</cp:coreProperties>
</file>