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население мира и ключевые темы урока
</a:t>
            </a:r>
            <a:endParaRPr lang="en-US" sz="266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превысило 8 миллиардов. Изучаем рост, миграции и экологию.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население мира и как оно менялось
</a:t>
            </a:r>
            <a:endParaRPr lang="en-US" sz="2687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— это все люди на планете. До XIX века число людей росло медленно, но с развитием науки и медицины начался резкий рост, и к 2022 году на Земле проживает более 8 миллиардов человек.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люди: регионы и распределение
</a:t>
            </a:r>
            <a:endParaRPr lang="en-US" sz="2859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 регионам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населения сосредоточено в Азии, за ней следуют Африка и Америка. Европа занимает около 9%, а Австралия и Океания — меньше 1%.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распределения населения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связано с климатом, хозяйственным развитием и историей. Природные условия влияют на густоту населения в разных частях света.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доминирует: Китай и Индия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лидируют с населением свыше 1,4 миллиарда человек каждая, вместе они составляют около трети населения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– самая густонаселённая страна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более чем 330 миллионами жителей США занимает третье место в мире по численности населения, играя важную роль в мировой экономике.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большие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Пакистан и Бразилия также входят в число крупнейших по населению, насчитывая сотни миллионов человек. Их рост влияет на региональное развитие.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численности населения
</a:t>
            </a:r>
            <a:endParaRPr lang="en-US" sz="2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 мире по регионам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страны, например Япония и части Восточной Европы, испытывают снижение численности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показывает самый высокий прирост, в то время как в Европе прирост практически отсутствует или отрицателен.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в регионах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населения по возрастным группам в разных частях света.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выделяется большим количеством детей, Европа — высокой долей пожилых, что влияет на социальные потребности.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жизни: особенности разных стран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средняя продолжительность жизни в мире составила 73 года, при этом максимально жители Японии живут до 85 лет благодаря развитию медицины и образа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страны испытывают низкие показатели (менее 60 лет) из-за отсутствия полноценного здравоохранения и высокого уровня бедности.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темпы прироста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высокой рождаемостью сталкиваются с быстрым демографическим ростом и потребностью в ресурсах для детей.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наблюдается в Африке, низкая — в Европе, что формирует разные демографические вызовы.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смертности и мировые тенденции
</a:t>
            </a:r>
            <a:endParaRPr lang="en-US" sz="283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странах высокая смертность связана с увеличением доли пожилых людей и хроническими заболеваниями.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медицинским услугам и вакцинация снижают смертность в развивающихся странах, улучшая общую продолжительность 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плохая экология усиливают риски для здоровья, способствуя росту смертности в некоторых регионах.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замедление роста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сейчас наблюдается снижение темпов прироста населения из-за политики ограничения рождаемости и изменений в обществе.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быстрый демографический рост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сохраняет высокие темпы роста населения, что влияет на экономику и требует расширения инфраструктуры.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экономику и природу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ведёт к увеличению трудовых ресурсов, но и создает серьёзное давление на экосистемы и ресурсы Азии.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в Азии и его влияние
</a:t>
            </a:r>
            <a:endParaRPr lang="en-US" sz="2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и снижения численности населения по регионам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естественный прирост встречается в регионах с традиционным мировоззрением, где молодое население и ограниченный доступ к качественному образованию и медицинским услугам способствуют росту числа жителей.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странах прирост снижается из-за высокого уровня жизни, активного участия женщин в работе, распространения образования и доступности современных медицинских технологий и планирования семьи.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существенно влияет на население: страны, привлекающие иммигрантов, такие как США, поддерживают или увеличивают рост численности благодаря притоку новых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и его изменения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уровень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2022 год более половины населения планеты живут в городах, что способствует развитию инфраструктуры и экономики. Япония и Бразилия отличаются высоким уровнем урбанизации — свыше 85%.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тенденции и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2050 году ожидается рост городского населения до 68%, что создаст новые задачи в жилищном строительстве, экологии и социальной сфере, требуя инновационных решений и управления.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миграционных процессов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из сельской местности в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приток жителей из деревень в города связан с поиском работы и улучшением условий жизни, особенно в развивающихся странах с начала XX 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трудовая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в другие страны в поисках заработка и карьерных возможностей, формируя новые экономические и культурные связи между регионами.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беженцев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катастрофы вызывают перемещение миллионов людей, нуждающихся в защите и временном убежище в других странах.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приема мигрантов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реципиенты — США, Германия и Россия, где мигранты вносят значительный вклад в экономику и общественную жизнь, поддерживая численность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3318" y="1531950"/>
            <a:ext cx="3380264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различных регионах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национальных статистических служб, 2022 год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значительные различия в плотности: от очень высокой в городах и маленьких государствах до крайне низкой в пустынных или удалённых областях.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определяется природными условиями и уровнем урбанизации: крупные города и небольшие государства отличаются высокой концентрацией людей, в то время как пустыни и удалённые территории почти безлюдны.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демографического перехода в мировой истории
</a:t>
            </a:r>
            <a:endParaRPr lang="en-US" sz="223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описывает изменения рождаемости и смертности на пути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крупнейший город мира
</a:t>
            </a:r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около 37 миллионов человек Токио сталкивается с проблемами плотности, пробок и обеспечением жильём. Несмотря на это, мегаполис сохраняет лидерство в инновациях и культуре.
</a:t>
            </a:r>
            <a:endParaRPr lang="en-US" sz="1446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— стремительный 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32 миллионов жителей, быстрый рост и урбанизация создают трудности с инфраструктурой и экологией, требующие новых подходов в управлении городом.
</a:t>
            </a:r>
            <a:endParaRPr lang="en-US" sz="1494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Шанхая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с населением в 26 миллионов человек испытывает давление на природные ресурсы, сталкиваясь с загрязнением и необходимостью развития устойчивой городской среды.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вызовы мегаполисов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демографические вызовы нашего времени
</a:t>
            </a:r>
            <a:endParaRPr lang="en-US" sz="2282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вызывает увеличение расходов на здравоохранение и социальную поддержку в странах с низким уровнем рождаемости, например, в Японии и Германии.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в некоторых регионах стимулирует дефицит ресурсов, ухудшение условий жизни и экологические проблемы, особенно в Индии и Нигерии.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пресной воды и продовольствия становится острой проблемой, влияющей на здоровье и стабильность обществ во многих странах.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ведут к росту социальной напряжённости и увеличению нагрузки на инфраструктуру городов-приёмников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демографических изменений до 2050 года
</a:t>
            </a:r>
            <a:endParaRPr lang="en-US" sz="2435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превысит 8,5 миллиарда, с усилением роста в Африке и Южной Азии, где рождаемость остаётся высокой.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переживает стремительный демографический рост с удвоением населения в ряде стран, что меняет глобальные экономические и социальные процессы.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Восточной Азии продолжается снижение рождаемости, что приводит к старению населения и уменьшению трудовых ресурсов.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достигнет 9,7 миллиарда. Демографический дисбаланс между молодежью и пожилыми людьми потребует адаптации социальных и экономических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риски, вызванные ростом населения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и городских территорий приводит к вырубке лесов и утрате биоразнообразия, что угрожает экосистемной устойчивости.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загрязнения воздуха и воды связано с ростом производства и потребления в густонаселённых регионах, ухудшая качество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климатические изменения усиливается за счёт выбросов парниковых газов, вызванных человеческой деятельностью и увеличением потребностей.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 демографические процессы для будущего планеты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 населения влияет на социальные, экономические и экологические аспекты жизни. Анализ этих процессов помогает разрабатывать стратегии устойчивого развития и эффективного управления ресурсами.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2026-05-11T05:53:11Z</dcterms:created>
  <dcterms:modified xsi:type="dcterms:W3CDTF">2026-05-11T05:53:11Z</dcterms:modified>
</cp:coreProperties>
</file>