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Кольчатые черви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Кольчатые черви — разнообразные животные с сегментированным телом и важной ролью в природе.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основные особенности кольчатых червей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изучались с древних времён, впервые подробно описаны Карлом Линнеем в XVIII веке. Обитают в почве, пресных и морских водах, имеют сегментированное тело и разнообразны — около 18 000 видов.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кольчатых червей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червей состоит из множества повторяющихся колец — сегментов, каждый из которых выполняет определённые функции. Первый сегмент формирует голову с органами чувств, позволяя ориентироваться в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слизистая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кожей, выделяющей слизь, которая защищает и удерживает влагу, что особенно важно для наземных видов. Эта оболочка также помогает передвижению и защите от внешних воздействий.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для движения и закрепления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кольчатых червей оснащены мелкими щетинками, которые служат опорой при движении и помогают закрепиться в почве или воде, облегчая передвижение по различным поверхностям.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системы органов кольчатых червей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обеспечивает поддержку и позволяет червю гибко двигаться за счёт сокращения кольцевых и продольных мышц, что создаёт характерные волнообразные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нервная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кольчатых червей есть замкнутая кровеносная система с несколькими сердцами, а нервная цепочка проходит вдоль тела, обеспечивая координацию движений и реакции на раздражители.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метанефридии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органы, метанефридии, располагаются в каждом сегменте и помогают выводить из организма лишние жидкости и отходы, поддерживая внутреннее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— преимущественно наземные дождевые черви, с небольшим числом щетинок, важные для почвы и органики.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— морские черви с яркими выростами и множеством щетинок, включают активных обитателей вод.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— пресноводные или полупаразитические, имеют присоски, упрощенное тело, широко используются в медицине.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кольчатых червей и их особенности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черви: экосистемные чинители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в почве, до 30 см длиной, перерабатывая растительные и животные остатки, улучшая структуру почвы и образуя гумус.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кожей, копая норы, они способствуют аэрации и плодородию почв, что делает их важными помощниками сельского хозяйства.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Пиявки: строение и среда обитания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обитают преимущественно в пресных водоемах и питаются кровью других животных с помощью присосок на теле.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Упрощённое тело и паразитический образ жизни сочетаются с применением в гирудотерапии — лечении с помощью пиявок.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морские черви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обитают в морях, отличаются яркой окраской, каждым сегментом с пучками щетинок и боковыми выростами — параподиями.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строят защитные трубки из извести или песка для укрытия, например нереида и пескожил — активные жители морских глубин.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классов кольчатых червей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адаптирован к своей среде, что отражается в строении тела, типе питания и образе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классами обусловлены приспособлениями к почвенному, морскому или паразитическому образу жизни.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класса,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обеспечивается поочерёдным сокращением кольцевых и продольных мышц, что изменяет длину и толщину тела.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Щетинки фиксируют тело в грунте, предотвращая скольжение во время движения в почве.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перемещаются плаванием, используя парные боковые выросты — параподии.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передвижения и мускулатуры кольчатых червей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напоминают волнообразные сокращения или работу гусеницы, обеспечивая эффективное перемещение в разных средах.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кольчатых червей состоит из последовательных отделов: рот, глотка, пищевод, зоб и кишечник завершаются анальным отверстием, что обеспечивает эффективное переваривание пищи.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особенности работы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дождевых червей пища движется по сегментам тела, где переваривается и усваивается, что способствует переработке органических остатков в почве и улучшению почвенной структуры.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используют фильтрацию или активно охотятся на мелких животных, в то время как у пиявок глотка и челюсти адаптированы для проникновения в кожу и высасывания крови.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0288"/>
            <a:ext cx="4782600" cy="1970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и их 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органы кольчатых червей, их функции и различия в наличии между классами кольчатых червей.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общий план строения, системы органов разных классов кольчатых червей адаптированы под их образ жизни и среду обитания.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зоологии,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кольчатых червей являются гермафродитами, что позволяет им обмениваться половыми клетками и повышает разнообразие генотипов. Обычно размножение происходит вне тела через наружное оплодотворение.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развиваются без личиночной стадии, тогда как у многощетинковых есть личиночная стадия, что способствует распространению. Пиявки формируют коконы на водных растениях для защиты потомства.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кольчатых червей в экосистемах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разлагают органические остатки, способствуя формированию перегноя и улучшению плодородия почвы, что жизненно важно для земледелия и природных биогеоценозов.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фильтруют воду в морских экосистемах и служат важным звеном в пищевых цепях, поддерживая здоровье водных сообществ и биоразнообразие.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дождевых червей на почву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дождевых червей улучшает не только структуру почвы, но и способствует накоплению гумуса, что повышает урожайность сельхозкультур.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популяция дождевых червей, тем лучше состояние почвы и выше её продуктивность, что подтверждается положительной корреляцией.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Агробиологические исследования, 2020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активно применяются в сельском хозяйстве для повышения плодородия почв за счёт аэрирования и перемешивания органики, что способствует устойчивому земледелию.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используются в медицине для гирудотерапии, помогая лечить заболевания кровообращения и воспаления вен, благодаря выделению антикоагулянтов.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широко используются как корм для рыб и аквариумных животных, а также являются биоиндикаторами состояния экосистем и объектами научных исследований.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естественные хищники кольчатых червей — птицы, включая скворцов и дроздов, а также сухопутные животные — ежи и землеройки, питающиеся ими в почвенной среде.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опасности для кольчатых червей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и влажных экосистемах кольчатых червей поедают рыбы и некоторые ракообразные, что регулирует их численность естественным образом.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червей опасны загрязнение окружающей среды, продолжительная засуха и интенсивное использование пестицидов, резко снижающие их популяции и биоразнообразие.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грибковые и бактериальные заболевания могут приводить к массовой гибели кольчатых червей, ухудшая состояние почв и водных экосистем.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дождевого червя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справочник по зоологии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зарегистрированный дождевой червь достиг длины в 3,3 метра и был найден в Австралии, что является рекордом среди земляных червей.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кольчатые черви способны полностью восстанавливать утраченные сегменты, что служит эффективным механизмом выживания при повреждениях.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многощетинковые черви излучают биолюминесцентный свет, помогающий им отпугивать хищников и сигнализировать сородичам в темноте.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перспективы изучения кольчатых червей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— ключевые участники экосистем, влияющие на плодородие почв и здоровья водных сред. Их изучение способствует развитию биологии и поддержанию баланса в природе.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2026-05-08T21:27:06Z</dcterms:created>
  <dcterms:modified xsi:type="dcterms:W3CDTF">2026-05-08T21:27:06Z</dcterms:modified>
</cp:coreProperties>
</file>