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природной среды России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рельеф, воды и зоны природы создают облик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России: страна больших различий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площадь России делает её природные условия очень непохожими от региона к региону. Здесь рядом существуют арктические берега, леса, степи, горы и крупные реки.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 страна контрастов
</a:t>
            </a:r>
            <a:endParaRPr lang="en-US" sz="2944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России природа сурова и сдержанна: долгие зимы, снежные побережья и холодные моря задают ритм жизни. Здесь особенно заметны полярный свет, ветер и короткое лето.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под влиянием холода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равнины страны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равнины страны выглядят просторными и спокойными, но именно здесь сосредоточены огромные пространства лесов, рек и полей. Рельеф помогает увидеть, как далеко тянется Россия и как меняются её ландшафты.
</a:t>
            </a:r>
            <a:endParaRPr lang="en-US" sz="1097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 России теплее и разнообразнее по природе. На побережьях и в предгорьях встречаются более мягкий климат, плодородные земли и густо заселённые территории, где природа особенно тесно связана с хозяйством человека.
</a:t>
            </a:r>
            <a:endParaRPr lang="en-US" sz="1097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с более мягкими условиями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его влияние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определяет количество солнечного тепла: чем дальше на север, тем ниже температуры и длиннее холодный сезон. Поэтому зимы в разных частях страны заметно отличаются по длительности и строгости.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широты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морей и океанов получают смягчающее влияние воды. Там погода меняется медленнее, а морозы и жара обычно менее резкие, чем в глубине материка.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океанов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материка климат становится более континентальным. Из-за удалённости от морей возрастает разница между зимними и летними температурами, а погода чаще бывает сухой и переменчивой.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Континентальность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протяжённость страны с запада на восток и с севера на юг усиливает природные различия. Поэтому соседние регионы могут иметь совсем разные условия для жизни и хозяйства.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масштаб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России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поясов зависит от положения страны с севера на юг и в меньшей степени — от удалённости от океанов.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и осадки по стране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 страны различаются по температуре и влажности очень заметно даже в пределах одного сезона.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холоднее, а больше всего осадков получают запад и горные районы; степи и внутренние территории суше.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климатические характеристики природных зон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227418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6762" y="1180978"/>
            <a:ext cx="40635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312" y="3085978"/>
            <a:ext cx="2322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3132418"/>
            <a:ext cx="464400" cy="37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горы России
</a:t>
            </a:r>
            <a:endParaRPr lang="en-US" sz="2944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и Западно-Сибирская равнины занимают огромные пространства и создают широкие территории для городов, полей и дорог. На равнинах легче прокладывать транспортные пути и развивать сельское хозяйство.
</a:t>
            </a:r>
            <a:endParaRPr lang="en-US" sz="1043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703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равнины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области России расположены в основном на окраинах страны. Кавказ, Алтай и Саяны формируют высокие природные барьеры, которые заметно влияют на климат, сток рек и размещение поселений.
</a:t>
            </a:r>
            <a:endParaRPr lang="en-US" sz="1088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697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на окраинах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протянулся с севера на юг и занимает особое место в географии страны. Он разделяет территории, отличается разнообразием полезных ископаемых и давно служит важной природной границей.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608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как граница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определяет, где холоднее, где быстрее текут реки и где людям удобнее строить города. Поэтому форма земной поверхности напрямую связана с жизнью населения и хозяйством.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602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жизнь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75" y="2141037"/>
            <a:ext cx="8424000" cy="26407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горные области и равнины
</a:t>
            </a:r>
            <a:endParaRPr lang="en-US" sz="2947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625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равнины лежат в центре и на севере страны. Их ровная поверхность облегчает движение воздуха, строительство дорог и освоение больших территорий.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59600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Равнинное ядро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64856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 — особая горная цепь, вытянутая с севера на юг. В школьной географии его обычно рассматривают как границу между Европой и Азией.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164831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как рубеж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12244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области часто образуют дуги по окраинам России. Они не только повышают высоту местности, но и становятся природными рубежами между районами.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12219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дуги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40556"/>
            <a:ext cx="8424000" cy="2040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России и их значение
</a:t>
            </a:r>
            <a:endParaRPr lang="en-US" sz="3003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обеспечивают людей водой, а города — связью между районами. На их берегах удобно строить поселения, потому что вода нужна для быта, промышленности и сельского хозяйства.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жизнь людей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8085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важны ещё и для энергетики: на них строят ГЭС и создают водохранилища. Это помогает использовать водные ресурсы более равномерно в течение года.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8085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хозяйства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0575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российские реки текут с юга на север. Поэтому они несут воды в моря Северного Ледовитого океана и отражают особенности рельефа и наклона поверхности.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40575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течения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00288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Волга, Обь, Енисей, Лена и Амур относятся к крупнейшим рекам страны. Они собирают воду с огромных пространств и формируют целые речные бассейны.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00288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водные пути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659003"/>
            <a:ext cx="4684800" cy="1012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водохранилища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озёра и водохранилища играют важную роль в жизни регионов.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 искусственные водоёмы важны и как ресурс, и как инструмент управления водой.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России: справочные сведения по крупнейшим озёрам и водохранилищам
</a:t>
            </a:r>
            <a:endParaRPr lang="en-US" sz="13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океаны России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России много морей, но их условия разные: от арктического льда до более тёплых и освоенных акваторий.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морей связано с Северным Ледовитым океаном, поэтому северное побережье особенно протяжённое и холодное.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Россия омывается 12 морями трёх океанов.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типа почв особенно резко различаются от тундры до степей.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типа почв особенно заметны в природных зонах России: они показывают, как сильно климат и увлажнение влияют на плодородие.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влага меняют природные зоны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природных зон определяется изменением тепла и увлажнения с севера на юг.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 — лесной пояс России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образует огромный зелёный пояс страны. Здесь преобладают ель, сосна и лиственница, а деревья стоят плотными массивами, создавая сумрачный, прохладный лесной ландшафт.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 широколиственные леса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тёплых районах к хвойным породам добавляются берёза, клён, липа и дуб. Под пологом леса лучше развивается травяной покров, а пространство кажется светлее и разнообразнее.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лесных мира России
</a:t>
            </a:r>
            <a:endParaRPr lang="en-US" sz="29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86600"/>
            <a:ext cx="8424000" cy="5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степи к полупустыне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страны лето длиннее и теплее, поэтому здесь лучше всего развиваются травянистые сообщества и зерновые культуры.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лето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влаги становится меньше, лесов почти нет, а растениям приходится переносить жару и суховеи. Так формируются степи и полупустыни.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влаги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пространства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выживают засухоустойчивые травы, полынь и редкие кустарники, а почвы юга используются в земледелии и пастбищном хозяйстве.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животные приспосабливаются к среде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песца густой мех помогает сохранять тепло в суровом климате тундры. У северного оленя широкие копыта облегчают движение по снегу и болотистой земле.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холод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тайге животные находят укрытие в густом лесу и питаются тем, что даёт лесная среда. Соболь и бурый медведь приспособлены к длинной зиме.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тайге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виды живут на открытых пространствах, где мало укрытий и часто не хватает влаги. Суслики и сайгаки быстро передвигаются и экономно используют ресурсы.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степей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приспособлен к засухе: он долго обходится без воды и может переносить жару. Это помогает ему жить в очень сухих районах.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засухе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жизнь людей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 степные районы чаще связаны с земледелием, а северные территории — с добычей ресурсов и доставкой грузов на большие расстояния.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каждый тип природных условий задаёт свой способ хозяйства и связи между районами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850" y="175685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1650" y="1756250"/>
            <a:ext cx="351900" cy="46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7350" y="1756850"/>
            <a:ext cx="468000" cy="46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способы охраны природы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998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сохраняют природные комплексы почти без вмешательства человека. Здесь можно защитить редкие виды и проследить, как работают естественные связи в лесах, степях и на побережьях.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2097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5360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совмещают охрану природы и экологический туризм. Они позволяют знакомиться с природой бережно, не разрушая хрупкие экосистемы и места обитания животных.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6347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073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Баргузинский, Кроноцкий и Оренбургский заповедники известны как примеры охраны уникальных территорий. Их опыт показывает, что восстановление природы требует долгого и внимательного отношения.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69172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территории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природной опасности к безопасному поведению
</a:t>
            </a:r>
            <a:endParaRPr lang="en-US" sz="255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явления связаны с климатом, рельефом и временем года; меры защиты зависят от конкретной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 складывается из климата, рельефа, вод и зональности. Именно они создают богатство ландшафтов и одновременно требуют бережного отношения к каждому региону.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страна природного разнообразия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2026-07-25T18:22:55Z</dcterms:created>
  <dcterms:modified xsi:type="dcterms:W3CDTF">2026-07-25T18:22:55Z</dcterms:modified>
</cp:coreProperties>
</file>