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страницам летописи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прошлое по древним записям и живым историям.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возникли в средневековой Руси и стали книгами памяти. Их писали монахи и книжники, а «Повесть временных лет» открывает нам самые ранние страницы истории.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летопись сохраняла память о Руси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записи велись по годам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 годом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«летопись» связано с годом, который раньше называли «лето». Поэтому события записывали подряд, чтобы не перепутать, что произошло сначала, а что — потом.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записи идут по годам, легче увидеть связь между событиями. Так летописец словно раскладывал историю по аккуратным полочкам, чтобы ничего не потерялось.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порядок помогал сохранить важные вести о жизни страны. Даже короткая запись могла напомнить о войне, урожае, беде или радостном событии целого года.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год — одна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нескольких строках помещался почти весь год. Для летописца главное было не писать много, а записать самое важное точно и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древние книги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писали от руки на пергаменте — прочном материале из кожи животных. На такой книге нельзя было просто нажать клавишу и всё исправить, поэтому каждая строка требовала большой аккуратности. Ошибка могла испортить целый лист, а значит, и настроение переписчика.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 и терпение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буквы и узоры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текста часто украшали крупными красными буквами. На страницах появлялись заставки, орнаменты и небольшие рисунки на полях. Благодаря этому книга выглядела торжественно, словно нарядно одетая на праздник. Такой свиток сразу показывал: перед нами очень важный текст.
</a:t>
            </a:r>
            <a:endParaRPr lang="en-US" sz="98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сокровище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книги были редкими и дорогими. Их берегли в особых местах, не давали зря трогать и переписывали очень медленно. Для людей того времени такая рукопись была настоящим сокровищем, а не просто страницами с буквами.
</a:t>
            </a:r>
            <a:endParaRPr lang="en-US" sz="11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 летописи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Монахи-писцы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летописи вели монахи. Они умели читать, писать и бережно относились к каждому слову, потому что знали: запись останется надолго.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Книжники и переписчики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монахами работали книжники и переписчики. Они аккуратно переносили текст в новые книги, чтобы важные сведения не исчезли.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требовала усидчивости, хорошей памяти и спокойной руки. Одна книга могла создаваться неделями и даже месяцами, без спешки и шума.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очевидцев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собирали сведения у старших людей, принимали сообщения от князей и сверялись с церковными записями. Так запись становилась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беды до праздника: что попадало в летопись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рост городов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попадали новые крепости, храмы и города. Люди хотели помнить, где выросли стены, появились улицы и началась новая жизнь.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наследников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летописец писал о рождении княжеских детей. Для государства это было важным знаком продолжения рода и будущей власти.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походы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отмечал битвы, походы князей и победы или поражения. Такие события сильно влияли на жизнь всей земли, поэтому их записывали особенно внимательно.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Беды природы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голод, наводнения и другие несчастья тоже становились частью летописи. Для людей это были события, которые нельзя было забыть.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на страницах летописи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Киев появляется как важный центр Руси. Здесь жили князья, строились храмы и решались большие дела. По таким записям можно представить шумный город, где кипела жизнь и принимались важные решения.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сердце страны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путь торговцев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в летописях рассказывает о людях, которые торговали, строили дома и защищали свой город. Из записей видно, что дороги и реки связывали разные земли, а жизнь была полной забот и дел.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 их времена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Олега, Владимира и Ярослава встречаются на страницах летописей снова и снова. Эти записи помогают увидеть, как князья вели войны, укрепляли города и старались сделать землю сильнее.
</a:t>
            </a:r>
            <a:endParaRPr lang="en-US" sz="11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летописная запись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сведения превращались в аккуратную запись о событии.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летописи были нужны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помогала хранить важные события народа. Без неё многие истории могли бы потеряться, как варежка на школьной перемене.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князей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записям люди помнили, кто правил землёй и как менялась власть. Это помогало не путать имена и события.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городов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рассказывали о Киеве, Новгороде и других городах. По ним можно узнать, как люди строили, жили и защищали свои дома.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учёных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читают летописи как очень старые, но важные подсказки. Даже короткая строка может открыть целую страницу прошлого.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— самая известная летопись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— одна из самых известных летописей Древней Руси. Она помогает узнать о самых ранних событиях и первых князьях.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древности до XII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описаны происхождение Руси и события, которые происходили до начала XII века. По ней учёные изучают раннюю историю страны.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Нестором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летопись связана с именем Нестора-летописца. Его имя часто вспоминают, когда говорят о мудрых книжниках и бережной памяти о прошлом.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историков это очень важный источник. Благодаря такой книге можно понять, как люди представляли своё прошлое и что считали главным.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Нестор-летописец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тишине кельи Нестор склоняется над листом пергамента. Перед ним — чернила, перо и длинная память о прошлом. Кажется, он не спешит, а бережно ловит каждое слово, чтобы оно не пропало для будущих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труд в монастырской келье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хранил память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собирает рассказы старших монахов, княжеские известия и давние предания. Он записывает их аккуратно, словно складывает в шкатулку драгоценные камешки. Так обычная работа переписчика превращается в дело, которое помогает целой стране помнить свою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летопись отличается от сказки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расследование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текст нужно читать внимательно: искать, где факт, а где старинное предание. Это похоже на спокойное расследование, только без лупы и шляпы сыщика.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чудес —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встретить волшебство, а в летописи описываются походы, пожары, голод и праздники. Но рядом с фактами иногда сохраняются древние легенды и предания.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называет князей, города и людей, а сказка чаще использует вымышленные образы. Благодаря этому историки могут проверять сведения и сравнивать их с другими источниками.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летописи событие привязано к году и часто к месту. Это помогает понять, когда именно что произошло, и не перепутать одно дело с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2172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1630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1630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помогают историкам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называют князей и рассказывают, как менялась власть. По таким записям историки узнают, кто правил, с кем договаривался и какие решения принимал.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Битвы и 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коротких строк можно понять, когда случались сражения и куда ходили дружины. Иногда одна запись помогает увидеть целую военную историю города или княжества.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сообщают о строительстве стен, храмов и новых поселений. Эти сведения показывают, как росли города и какие места были особенно важны для людей.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Беды и голод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отмечали пожары, неурожай, голод и наводнения, потому что такие бедствия меняли жизнь многих людей. Для историков это важные следы трудных времён.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упоминаниям дорог, рек и соседних земель можно понять, как люди путешествовали и торговали. Летопись помогает увидеть, что Древняя Русь была связана с другими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монастыри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монастырской комнате тихо шуршит пергамент, а рядом ровно горит свеча. Монах аккуратно выводит буквы, будто строит мост между своим временем и будущим. Здесь книга рождается медленно, но очень надёжно.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Скрипторий при свече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берегли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рукопись хранили в монастыре, как редкую драгоценность. Её убирали от сырости, бережно перевязывали и передавали следующему переписчику. Так в спокойных стенах сохранялись тексты, без которых мы бы знали о прошлом гораздо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сохранил старинные слова и короткие, строгие записи о событиях прошлого.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 этому времени относится язык самых известных древнерусских летописей.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древнейших русских летописных памятников и «Повести временных лет»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летописную запись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 смысл короткой записи в древнем 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летопись рассказывает о людях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показывают, как строили крепости, храмы и дома. По ним видно, что город жил не только войнами, но и мирным трудом, шумными рынками и повседневными делами.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записях есть победы, праздники, пожары и бедствия. Это делает прошлое живым: люди умели радоваться, переживать и надеяться на лучшее, совсем как 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 наследники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отмечал рождение княжеских детей и важные родственные связи. Такие сведения помогают понять, как передавалась власть и почему одни союзы были особенно значимы.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центре часто стоят князья, летопись напоминает и о простых людях. Они строили, пахали, торговали и спасали свои семьи, когда приходила беда.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летопись — это сокровище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летопись создавалась вручную, поэтому таких книг было немного. До наших дней дошли лишь отдельные списки, и каждый из них особенно ценен для истории.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 старел, страницы могли пострадать от огня, сырости или войны. Многие рукописи исчезли, поэтому сохранившиеся тексты нужно беречь очень осторожно.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сохранились рассказы о князьях, городах и людях. Это не просто старые страницы, а настоящие свидетели далёкого прошлого.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 годом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летописи записывались по порядку лет. Такой способ помогал не потерять важные новости и видеть ход истории шаг за шагом.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книжников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создавали монахи и грамотные переписчики. Они собирали рассказы, проверяли сведения и аккуратно переносили текст в новую книгу.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летописям мы узнаём о городах, князьях, войнах и жизни людей. Это главный помощник для знакомства с ранней историей Руси.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 будущих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летописи — сохранить прошлое для тех, кто придёт позже. Благодаря ей история не теряется, а остаётся в книге.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дошла до нас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сохранили для нас голоса далёких веков. Они учат видеть в истории не только даты, но и людей, их труд, страхи, надежды и заботливую память о прошлом.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2026-05-26T11:06:27Z</dcterms:created>
  <dcterms:modified xsi:type="dcterms:W3CDTF">2026-05-26T11:06:27Z</dcterms:modified>
</cp:coreProperties>
</file>