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Отрезки, лучи и прямые: базовые геометрические фигуры
</a:t>
            </a:r>
            <a:endParaRPr lang="en-US" sz="3466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три фигуры, с которых начинается геометрия на плоскости.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геометрические линии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Прямые, лучи и отрезки окружают нас на линейке, карте и чертеже. Они помогают показывать направление, измерять расстояния и строить более сложные фигуры на уроках математики.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Прямая: линия без начала и конца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имеет границ и продолжается бесконечно в обе стороны, поэтому её нельзя измерить как конечный участок.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разные точки можно провести только одну прямую. Это важное свойство помогает точно строить чертежи и проверять их правильность.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прямую обычно обозначают двумя буквами, например AB, или маленькой буквой, если так указано в задании.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прямую на чертеже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на рисунке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прямая выглядит как ограниченная линия, хотя в действительности она не имеет конца. Чтобы показать её продолжение, на концах часто ставят стрелки.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проходит через точки A и B, её обозначают AB. Такое обозначение помогает понять, какие точки лежат на одной линии.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Луч: начало есть, конца нет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 одной точке, которая считается его началом, и дальше бесконечно продолжается только в одном направлении.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удобны для обозначения направлений, сторон углов и движения в одну сторону, например на схемах и в геометрических построениях.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 входит в луч, поэтому её обязательно указывают на чертеже. Без неё луч нельзя однозначно определить.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прямой, луча и отрезка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использовать, когда нужно быстро определить фигуру на чертеже и выбрать верное обозначение.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отличается тем, что имеет две границы и измеряемую длину; у прямой и луча конечной длины нет.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 школьного курса математики 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Отрезок: часть прямой между двумя точками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состоит из всех точек, которые находятся между двумя концами. Его границы чётко заданы, поэтому фигура имеет конечный размер.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обозначают двумя буквами, например AB. Точки A и B являются его концами и обязательно входят в эту фигуру.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отрезка можно измерить линейкой в сантиметрах или миллиметрах. Это делает отрезок основой для многих вычислений и построений.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обозначения фигур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прямая, луч и отрезок на чертеже.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наличие границ и возможность измерить длину; только отрезок имеет две границы и конечную длину.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точек, отрезков, лучей и прямых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чертеже обозначают заглавными латинскими буквами: A, B, C. Это позволяет легко ссылаться на нужные места фигуры.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AB — это часть прямой между точками A и B. Если его концы известны, фигуру можно измерить и точно описать.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AB начинается в точке A и проходит через точку B, а прямая AB проходит через обе точки и не имеет концов.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фигуру по чертежу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границах фигуры, возможности измерения и наличии направления.
</a:t>
            </a:r>
            <a:endParaRPr lang="en-US" sz="15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окружающего мира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линейки как отрезок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линейки есть два конца, и расстояние между ними можно точно измерить. Поэтому её край удобно сравнить с отрезком. На уроке это помогает понять, что отрезок — это не просто линия, а часть с чёткими границами.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фонарика как луч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включить фонарик, свет идёт из одной точки и распространяется только вперёд. Такой образ похож на луч. У него есть начало, но нет конца, поэтому он хорошо показывает направление движения или света.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Натянутая нить и образ прямой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Натянутая струна или тонкая нить выглядит ровной и тянется дальше в обе стороны. В этом легко увидеть прямую линию. На чертеже прямая тоже показывает бесконечное продолжение, хотя на листе она изображена лишь частью.
</a:t>
            </a:r>
            <a:endParaRPr lang="en-US" sz="8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отрезков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порядок длины без дополнительных вычислений.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отрезок — 2 см, самый длинный — 8 см; остальные образуют последовательный рост длины.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заданных значений: 2 см, 4 см, 6 см, 8 см.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делит отрезок на две одинаковые части. Это удобно при построении симметрии и проверке равенства частей.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см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длина каждой половины, если весь отрезок равен 12 см.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 задания: 12 см ÷ 2 = 6 см.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измерить, а что нельзя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можно измерить у отрезка, потому что у него есть два конца и границы понятны для линейки.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тоже не имеет конечной длины, потому что у него есть только начало, а дальше он продолжается в одном направлении.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измеряется как конечный объект: она продолжается бесконечно в обе стороны и не имеет концов.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 рисунке показывает направление, а не конец луча; это важно не перепутать при чтении чертежа.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отрезок нужной длины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построения отрезка с помощью линейки в школьной геометрии.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прямой, лучом и отрезком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путаницы и помогает сразу выбрать правильный ответ на чертеже.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ошибок — неверное определение границ и путаница в обозначениях. Если помнить признаки фигуры, чертёж читается без затруднений.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прямой, луча и отрезка, 6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построить по двум точкам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точки используются по-разному: значение имеет не только расположение, но и выбранный объект.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позволяют задать несколько фигур, поэтому важно различать условие построения и итоговый результат.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построения по двум точкам.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2911" y="1429640"/>
            <a:ext cx="403725" cy="461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углами и многоугольниками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луча с общим началом образуют угол. Это один из первых объектов, который изучают после знакомства с лучом.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сторон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помогают мысленно продлевать стороны и проверять их расположение. Это упрощает построение и чтение чертежей.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фигур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служат сторонами треугольников, четырёхугольников и других многоугольников. Без них нельзя построить замкнутую фигуру.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 повседневных объектах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Рельсы, край тетрадного листа и натянутая верёвка напоминают прямые и отрезки. По ним легко увидеть границы, направление и расстояние между точками.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такие модели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 помогают описывать маршруты, схемы и планы без лишних деталей. Благодаря им реальные предметы становятся проще для измерения и сравнения.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имеет концов, луч начинается в одной точке и идёт в одном направлении, а отрезок ограничен двумя концами и имеет длину. Эти различия помогают уверенно решать задачи и строить аккуратные чертежи.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2026-05-24T17:53:00Z</dcterms:created>
  <dcterms:modified xsi:type="dcterms:W3CDTF">2026-05-24T17:53:00Z</dcterms:modified>
</cp:coreProperties>
</file>