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его свойства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фигуру, по которой удобно находить стороны, углы и площади.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параллелограмм важен в геометрии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помогает видеть закономерности в четырёхугольниках и решать задачи быстрее: достаточно знать его свойства, чтобы находить неизвестные элементы на чертеже без полного измерения фигуры. Он встречается и в учебных, и в реальных конструкциях, где есть наклонные линии и повторяющиеся формы.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параллелограмма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 — это четырёхугольник, у которого обе пары противоположных сторон параллельны. Именно это условие отличает его от других четырёхугольников и задаёт все основные свойства фигуры.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0114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означает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идут в одном направлении попарно, фигура сохраняет устойчивую форму при наклоне. Поэтому в параллелограмме всегда можно выделить две пары параллельных сторон и две пары противоположных вершин.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фигурами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ромб и квадрат тоже являются параллелограммами, потому что у них есть две пары параллельных противоположных сторон. Отличаются они дополнительными свойствами, которые делают каждую фигуру особенной.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параллелограмм на чертеже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внутри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AC и BD соединяют противоположные вершины и пересекаются внутри четырёхугольника. Их удобно показывать на схеме, чтобы увидеть точку пересечения и равные части каждой диагонали.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вершины обычно называют A, B, C и D по порядку обхода. Такое обозначение помогает сразу понять, какие стороны являются соседними, а какие — противоположными.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выглядит как наклонённый прямоугольник, это не значит, что у неё прямые углы. Параллелограмм может быть «косым», и именно это визуально отличает его от обычного прямоугольника.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AB и CD параллельны, а BC и AD тоже параллельны. Именно это нужно проверить в первую очередь, когда по рисунку определяют, относится ли фигура к параллелограммам.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параллелограмма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признака равноправны: достаточно проверить любой из них, чтобы сделать вывод о фигуре.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 параллелограмму можно прийти разными путями: через стороны, углы или диагонали.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657563"/>
            <a:ext cx="5139684" cy="24413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параллелограмма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ключевые факты, которые чаще всего используются в задачах и доказательствах.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свойство часто помогает вычислить сразу несколько элементов фигуры, поэтому параллелограмм удобно изучать как целостную модель.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параллелограмм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 признаках и свойствах фигуры из школьного курса геометрии.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см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такой же будет и противоположная сторона.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противоположных сторон позволяет быстро находить неизвестную длину в задаче и сразу проверять, согласуется ли рисунок с свойствами параллелограмма.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параллелограмма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8350" y="1838400"/>
            <a:ext cx="2207100" cy="26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противоположные углы всегда равны. Если один угол уже известен, второй, стоящий напротив него, можно найти без дополнительных измерений и вычислений по рисунку.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90580" y="1838400"/>
            <a:ext cx="2207100" cy="26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соседних угла вместе составляют 180°. Это помогает быстро находить неизвестный угол: достаточно вычесть известную величину из 180°, чтобы получить ответ.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00785" y="1838400"/>
            <a:ext cx="2207100" cy="26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углы не подходят по этим правилам, значит, фигура изображена неверно или перед нами не параллелограмм. Поэтому свойства углов удобно использовать для самопроверки.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26966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сами диагонали не обязаны быть одинаковой длины, после пересечения образуются две пары равных отрезков. Это свойство часто используют в задачах на поиск неизвестных частей диагонали.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44014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половина одной диагонали, легко найти вторую половину или проверить построение. На чертеже удобно отмечать равные отрезки одинаковыми штрихами, чтобы не запутаться.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17538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пересекаются внутри фигуры в одной точке. Эта точка делит каждую диагональ на две равные части, поэтому её можно считать серединой обеих диагоналей.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Параллелограмм, прямоугольник, ромб и квадрат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фигуры объединяет параллельность сторон, но каждая имеет свои дополнительные признаки.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сочетает признаки двух фигур, а прямоугольник и ромб можно рассматривать как частные случаи параллелограмма.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класс; обобщение свойств четырёхугольников.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см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сторонах 8 см и 5 см по формуле P = 2(a + b).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позволяет сразу сложить две соседние стороны и учесть обе пары равных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класс; пример из учебной задачи.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основании площадь меняется только из-за высоты, поэтому её удобно сравнивать на нескольких примерах.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высота при одинаковом основании, тем больше площадь; формула S = a × h работает напрямую.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класс; вычисления по формуле площади.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48" y="2055822"/>
            <a:ext cx="45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6029" y="2055822"/>
            <a:ext cx="7875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высоте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образует прямой угол с основанием или его продолжением, поэтому её нельзя путать с наклонной стороной фигуры.
</a:t>
            </a:r>
            <a:endParaRPr lang="en-US" sz="944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высота вместе с основанием используется в формуле площади, когда нужно узнать, сколько места занимает параллелограмм на плоскости.
</a:t>
            </a:r>
            <a:endParaRPr lang="en-US" sz="94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наклонённом параллелограмме высоту удобно отмечать пунктиром: она показывает не длину стороны, а расстояние между параллельными сторонами.
</a:t>
            </a:r>
            <a:endParaRPr lang="en-US" sz="931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встречаются в задачах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 теме нужно быстро понимать, какие данные даны и какую формулу применять.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достаточно связать условие с одним свойством фигуры и одной формулой, чтобы выбрать верный способ решения.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класс; типовые задачи по теме.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доказать, что четырёхугольник — параллелограмм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признакам параллелограмма из школьного курса геометрии.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орнаменты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узорах параллелограмм помогает создавать ритм и направление рисунка. Наклонённые стороны делают композицию живой, но при этом сохраняют аккуратную геометрию и повторяемость элементов.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детали интерьера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конструкциях столов, полок и декоративных вставок форма параллелограмма часто используется для визуального эффекта лёгкого наклона. Такая деталь сразу выделяется среди привычных прямоугольных форм.
</a:t>
            </a:r>
            <a:endParaRPr lang="en-US" sz="1077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Решётки и механизмы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строительных решётках и некоторых механизмах параллелограмм удобен тем, что хорошо передаёт движение и сохраняет устойчивость формы. Это делает его полезным не только в геометрии, но и в технике.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увидеть параллелограмм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изучении параллелограмма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каждого свойства отдельно помогает избежать путаницы в доказательствах и вычислениях.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формулами, а с неверным пониманием свойств фигуры и её признаков.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ранжирование типичных ошибок по материалам школьного курса геометрии.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набор формул и фактов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9644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4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параллелограмме противоположные стороны равны и параллельны. Это свойство часто используют, чтобы найти неизвестную сторону или проверить правильность чертежа.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3414398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равны, а соседние в сумме дают 180°. Эти правила помогают быстро находить неизвестные углы без дополнительных построений.
</a:t>
            </a:r>
            <a:endParaRPr lang="en-US" sz="1151" dirty="0"/>
          </a:p>
        </p:txBody>
      </p:sp>
      <p:sp>
        <p:nvSpPr>
          <p:cNvPr id="14" name="Text 4"/>
          <p:cNvSpPr txBox="1"/>
          <p:nvPr/>
        </p:nvSpPr>
        <p:spPr>
          <a:xfrm>
            <a:off x="622557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 пересекаются и делят друг друга пополам. Значит, каждая диагональ распадается на две равные части в точке пересечения.
</a:t>
            </a:r>
            <a:endParaRPr lang="en-US" sz="1151" dirty="0"/>
          </a:p>
        </p:txBody>
      </p:sp>
      <p:sp>
        <p:nvSpPr>
          <p:cNvPr id="15" name="Text 5"/>
          <p:cNvSpPr txBox="1"/>
          <p:nvPr/>
        </p:nvSpPr>
        <p:spPr>
          <a:xfrm>
            <a:off x="2095463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считают по формуле P = 2(a + b), где a и b — соседние стороны. Формула удобна, когда известны только две длины.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913415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находят по формуле S = a × h, где h — высота к выбранному основанию. Если высота меняется, площадь тоже меняется.
</a:t>
            </a:r>
            <a:endParaRPr lang="en-US" sz="11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Параллелограмм: главное, что нужно помнить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легко узнавать по признакам, а его свойства помогают решать задачи на стороны, углы, диагонали, периметр и площадь без лишних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2026-05-29T03:03:34Z</dcterms:created>
  <dcterms:modified xsi:type="dcterms:W3CDTF">2026-05-29T03:03:34Z</dcterms:modified>
</cp:coreProperties>
</file>