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9: знакомство с новой цифрой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девятку, научимся считать и писать ее без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вокруг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встречается чаще, чем кажется: на часах, в календаре, в адресах, на страницах и в счетах игр. Оно завершает первый десяток и помогает уверенно перейти к следующим числам.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с 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похожа на 6, 8 и 0 только на первый взгляд. Если внимательно посмотреть на направление хвостика, различить цифры становится намного проще, а в тетради — веселее.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предметов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цифрой удобно показать 9 шариков, яблок или звездочек. Тогда число сразу связывается с количеством предметов, и девятка перестает быть просто значком на бумаге.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 хвостиком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9 напоминает круг, у которого вниз тянется короткий хвостик. Такая форма сразу выделяется среди других цифр и помогает быстро узнавать девятку в записях и примерах.
</a:t>
            </a:r>
            <a:endParaRPr lang="en-US" sz="977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9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стоит между 8 и 10, поэтому ее легко найти в порядке чисел.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Нумерационный ряд первого десятка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отделяет девятку от соседних чисел в ряду.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можно получить, если соединить 1 и 8. В сумме выходит девять, а значит, одна часть дополняет другую до нужного количества.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удобная пара — 2 и 7. Такие разложения помогают заметить, что одно и то же число можно собрать разными способами.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3 и 6, снова получится 9. Это хорошая тренировка для счета и запоминания состава числа без скуки и путаницы.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4 и 5 тоже образуют девятку. Так дети видят, что число может состоять из разных частей, но результат остается одним и тем 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9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9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первого десятка, которые в сумме дают 9.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0" y="17149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994" y="16914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предметов до 9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игрушки по одной, не торопясь и не перескакивая через предметы. Последнее названное число и показывает, сколько игрушек лежит перед 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удобно раскладывать в ряд и вести счет вслух. Так легче заметить, что каждому предмету соответствует свое число, а девятое слово в счете означает итог.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 можно перекладывать пальцем, чтобы не потерять счет. Этот способ помогает удерживать внимание и не забыть ни одной детали при подсчете до девяти.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яблоках, грушах или сливе счет получается особенно наглядным. Когда предметов становится девять, это легко увидеть и посчитать без лишних сомнений.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ставить в ряд или в башню по одному. Ребенок быстро замечает девятый кубик и запоминает, что именно он завершает счет.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листьев на ветке или на картинке создают понятный образ для счета. Такая группа помогает увидеть, что предметов именно девять, даже если они немного отличаются друг от друга.
</a:t>
            </a:r>
            <a:endParaRPr lang="en-US" sz="779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осеннего дерева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цветков легко представить на яркой лужайке. Когда все они собраны вместе, число получается наглядным, а картинка запоминается лучше, чем сухая запись в тетради.
</a:t>
            </a:r>
            <a:endParaRPr lang="en-US" sz="78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на полянке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девять конфет аккуратной цепочкой, число сразу становится заметным. Ребенок видит не просто сладости, а целую группу, которую можно быстро пересчитать и назвать одним словом.
</a:t>
            </a:r>
            <a:endParaRPr lang="en-US" sz="72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конфет в ряд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предметов рядом друг с другом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цифры 9 в клетке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запись в верхней части клетки: сначала рисуется маленький круг или овал. Он помогает сразу задать правильную форму цифры и не сделать ее слишком угловатой.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веди линию плавно вниз, без резких поворотов и разрывов. Так цифра выглядит аккуратно и отличается от похожих на нее 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добавь короткий хвостик вниз. Проверь, чтобы цифра занимала одну клетку и не напоминала 6, иначе девятка может немного «запутаться».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написания цифры 9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письме цифры 9 в клетке.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почти замыкает первый десяток: она старше всех чисел до неё, но до десятки ей не хватает одного шага.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первого десятка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больше всех чисел от 0 до 8, но всё ещё меньше 10.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50" y="1185456"/>
            <a:ext cx="2117700" cy="1830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550" y="1185456"/>
            <a:ext cx="2117700" cy="18302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275" y="1184904"/>
            <a:ext cx="2088300" cy="1831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550" y="1185456"/>
            <a:ext cx="2117700" cy="18302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5950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 пять в одной кучке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4 яблока и ещё 5 рядом. Если дети пересчитают все предметы вместе, они легко увидят 9. Такое изображение помогает запомнить, как части складываются в одно целое.
</a:t>
            </a:r>
            <a:endParaRPr lang="en-US" sz="778" dirty="0"/>
          </a:p>
        </p:txBody>
      </p:sp>
      <p:sp>
        <p:nvSpPr>
          <p:cNvPr id="12" name="Text 1"/>
          <p:cNvSpPr txBox="1"/>
          <p:nvPr/>
        </p:nvSpPr>
        <p:spPr>
          <a:xfrm>
            <a:off x="278236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жёлтых и шесть красных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нарисовать 3 шарика одного цвета и 6 другого. Сначала видно две отдельные группы, а потом — общий результат. В сумме получается 9, и ребёнок связывает число с действием сложения без лишних слов.
</a:t>
            </a:r>
            <a:endParaRPr lang="en-US" sz="765" dirty="0"/>
          </a:p>
        </p:txBody>
      </p:sp>
      <p:sp>
        <p:nvSpPr>
          <p:cNvPr id="13" name="Text 2"/>
          <p:cNvSpPr txBox="1"/>
          <p:nvPr/>
        </p:nvSpPr>
        <p:spPr>
          <a:xfrm>
            <a:off x="4921273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 и семь фломастеров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руке могут быть 2 карандаша, а на столе — 7 фломастеров. Вместе они образуют 9 предметов. Такой пример показывает, что число 9 можно получить разными способами, если аккуратно считать всё по порядку.
</a:t>
            </a:r>
            <a:endParaRPr lang="en-US" sz="755" dirty="0"/>
          </a:p>
        </p:txBody>
      </p:sp>
      <p:sp>
        <p:nvSpPr>
          <p:cNvPr id="14" name="Text 3"/>
          <p:cNvSpPr txBox="1"/>
          <p:nvPr/>
        </p:nvSpPr>
        <p:spPr>
          <a:xfrm>
            <a:off x="712167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 и восемь кубиков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хорошо видно, что даже одна вещь может стать частью большого числа. Рядом с 1 мячом стоят 8 кубиков, и после пересчёта получается 9. Иллюстрация делает состав числа понятным и наглядным.
</a:t>
            </a:r>
            <a:endParaRPr lang="en-US" sz="759" dirty="0"/>
          </a:p>
        </p:txBody>
      </p:sp>
      <p:sp>
        <p:nvSpPr>
          <p:cNvPr id="15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сложения, где получается 9
</a:t>
            </a:r>
            <a:endParaRPr lang="en-US" sz="2000" dirty="0"/>
          </a:p>
        </p:txBody>
      </p:sp>
      <p:sp>
        <p:nvSpPr>
          <p:cNvPr id="16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из 9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9 убрать 1, останется 8. Это удобно проверять на предметах: убираем один предмет из девяти и сразу видим новый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9 убрать 2, получится 7. Такой пример помогает детям замечать, как уменьшается количество, когда предметов становится меньше.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9 убрать 3, останется 6. Эти простые действия показывают, что вычитание связано со сложением и строится на одном и том же ряду чисел.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предметов к числу 9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от счёта предметов к записи цифры и проверке результата.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 числом 9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девять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в рисунке ровно 9 объектов и пересчитывает их по одному. Это упражнение тренирует внимание и помогает не терять ни одного предмета.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числовой ряд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назвать числа до 9 и после него без пропусков. Такое задание укрепляет порядок чисел и помогает лучше запомнить место девятки.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пары на 9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разных карточек ребёнок составляет пары, которые в сумме дают 9. Игра показывает состав числа и мягко подводит к сложению.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Раскрась девятый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одинаковых картинок нужно отметить или раскрасить девятую. Задание развивает счёт по порядку и учит сверять результат с числом в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367" y="1444800"/>
            <a:ext cx="2157517" cy="21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993" y="1444800"/>
            <a:ext cx="2134066" cy="218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9592" y="1444800"/>
            <a:ext cx="2157517" cy="218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17" y="1444800"/>
            <a:ext cx="2157517" cy="218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2631200" y="4001600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сидят 9 котят, и каждый будто поёт свою короткую песенку. Считать таких малышей очень интересно: один, два, три... и вот уже целых девять пушистых артистов.
</a:t>
            </a:r>
            <a:endParaRPr lang="en-US" sz="657" dirty="0"/>
          </a:p>
        </p:txBody>
      </p:sp>
      <p:sp>
        <p:nvSpPr>
          <p:cNvPr id="14" name="Text 2"/>
          <p:cNvSpPr txBox="1"/>
          <p:nvPr/>
        </p:nvSpPr>
        <p:spPr>
          <a:xfrm>
            <a:off x="2631200" y="3728800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котят устроили концерт
</a:t>
            </a:r>
            <a:endParaRPr lang="en-US" sz="864" dirty="0"/>
          </a:p>
        </p:txBody>
      </p:sp>
      <p:sp>
        <p:nvSpPr>
          <p:cNvPr id="15" name="Text 3"/>
          <p:cNvSpPr txBox="1"/>
          <p:nvPr/>
        </p:nvSpPr>
        <p:spPr>
          <a:xfrm>
            <a:off x="4826675" y="4001600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лежат 9 мячей разных цветов. Их удобно разложить по рядам и пересчитать, чтобы показать число наглядно. Такой пример помогает соединить счёт с знакомыми предметами из школьной жизни.
</a:t>
            </a:r>
            <a:endParaRPr lang="en-US" sz="643" dirty="0"/>
          </a:p>
        </p:txBody>
      </p:sp>
      <p:sp>
        <p:nvSpPr>
          <p:cNvPr id="16" name="Text 4"/>
          <p:cNvSpPr txBox="1"/>
          <p:nvPr/>
        </p:nvSpPr>
        <p:spPr>
          <a:xfrm>
            <a:off x="4826675" y="3728800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мячей для игры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7022150" y="4001600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ночном небе сияют 9 звёздочек, и каждая чуть-чуть светит по-своему. Иллюстрация делает число красивым и заметным, а детям легко запомнить девятку через спокойный и приятный образ.
</a:t>
            </a:r>
            <a:endParaRPr lang="en-US" sz="644" dirty="0"/>
          </a:p>
        </p:txBody>
      </p:sp>
      <p:sp>
        <p:nvSpPr>
          <p:cNvPr id="18" name="Text 6"/>
          <p:cNvSpPr txBox="1"/>
          <p:nvPr/>
        </p:nvSpPr>
        <p:spPr>
          <a:xfrm>
            <a:off x="7022150" y="3728800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звёздочек в небе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440013" y="3728796"/>
            <a:ext cx="16899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гномов отправились в путь
</a:t>
            </a:r>
            <a:endParaRPr lang="en-US" sz="864" dirty="0"/>
          </a:p>
        </p:txBody>
      </p:sp>
      <p:sp>
        <p:nvSpPr>
          <p:cNvPr id="20" name="Text 8"/>
          <p:cNvSpPr txBox="1"/>
          <p:nvPr/>
        </p:nvSpPr>
        <p:spPr>
          <a:xfrm>
            <a:off x="440035" y="4001596"/>
            <a:ext cx="1689900" cy="4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полянке можно нарисовать 9 гномов: у каждого свой колпачок и фонарик. Ребёнок быстро пересчитает их и увидит, что девятка отлично дружит с весёлыми сказочными героями.
</a:t>
            </a:r>
            <a:endParaRPr lang="en-US" sz="657" dirty="0"/>
          </a:p>
        </p:txBody>
      </p:sp>
      <p:sp>
        <p:nvSpPr>
          <p:cNvPr id="21" name="Text 9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с девяткой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9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путают 9 и 6, если смотрят на цифру невнимательно. Помогает сравнение образца, потому что у девятки хвостик расположен снизу, а не сверху.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иногда пропускают один предмет или сбиваются на середине ряда. Чтобы не ошибиться, полезно пересчитывать медленно, касаясь каждого предмета пальцем.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разложении числа ребёнок может назвать не все пары на 9 или забыть одну из частей. Здесь помогает запись примеров и повторение по карточкам.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9 может получиться слишком круглой, короткой или угловатой. Чтобы письмо было правильным, нужно соблюдать форму и обязательно проверять её рядом с образцом.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о числе 9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заданий помогает проверить счёт, состав числа и умение писать цифру 9.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девятке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стоит сразу после 8 и перед 10. Это помогает быстро находить его в числовом ряду и не путаться при счёте.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состоит из девяти единиц и может раскладываться на разные пары. Такие разложения показывают, что одно число можно получить несколькими способами.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9 пишется одним движением и встречается не только в заданиях, но и в жизни. Её удобно искать в номерах, на часах и в календаре.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уже знакома!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9 не прячется: его легко считать, писать, сравнивать и складывать с другими числами. А если вдруг девятка подмигнёт, ты её точно узнаешь!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2026-05-20T13:49:04Z</dcterms:created>
  <dcterms:modified xsi:type="dcterms:W3CDTF">2026-05-20T13:49:04Z</dcterms:modified>
</cp:coreProperties>
</file>