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объясняет жизненно важные функции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 работа мозга связаны глубже, чем кажется.
</a:t>
            </a:r>
            <a:endParaRPr lang="en-US" sz="3733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как эволюция меняет популяции, а затем — почему ствол мозга сохраняет жизненно важные программы выживания.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эволюции к мозгу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современную теорию эволюции
</a:t>
            </a:r>
            <a:endParaRPr lang="en-US" sz="2716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теория эволюции изучает не отдельную особь, а популяцию. Именно в ней накапливаются наследственные изменения, которые могут закрепляться или исчезать из поколения в поколение.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и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эволюции составляют наследственная изменчивость и естественный отбор. Они определяют, какие варианты признаков окажутся полезными в конкретной среде и будут чаще передаваться потомкам.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опирается на генетику, молекулярные данные и наблюдения в природе. Благодаря этому эволюцию можно описывать не только как идею, но и как проверяемый процесс.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подход показывает, что эволюция идёт постоянно, хотя скорость изменений различна. Её результатом становятся адаптации, разнообразие форм жизни и появление новых видов.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отбором важны дрейф генов, поток генов и изоляция. Эти процессы меняют частоты аллелей и помогают объяснить расхождение популяций во времени.
</a:t>
            </a:r>
            <a:endParaRPr lang="en-US" sz="11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эволюция и нейронаука изучаются вместе
</a:t>
            </a:r>
            <a:endParaRPr lang="en-US" sz="269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почему в организме сохраняются именно те структуры, которые на протяжении истории жизни повышали шансы на выживание и размножение.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поддерживает дыхание, сердечный ритм и защитные рефлексы, то есть обеспечивает функции, работающие автоматически и непрерывно.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тоже формировалась постепенно, поэтому её самые древние отделы отвечают за базовые реакции, без которых жизнь невозможна.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эволюцию и нейронауку вместе, легче понять, почему жизненно важные системы оказываются особенно устойчивыми и трудно заменяемыми.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единица эволюции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свободно скрещивающихся между собой и имеющих общий генофонд. Именно здесь проявляются и накапливаются эволюционные изменения.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особь не эволюционирует в биологическом смысле, потому что её признаки не меняют состав генофонда. Наследственные сдвиги заметны только на уровне поколений.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в популяции могут увеличиваться или уменьшаться под действием отбора, дрейфа и миграций. Это и есть реальное выражение эволюции.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анализировать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для понимания эволюции важно изучать не только признаки организмов, но и структуру популяции, её состав и наследственную вариативность.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845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825476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при кроссинговере, независимом расхождении хромосом и случайном оплодотворении. Она не создаёт новые гены, но резко увеличивает число их сочетаний.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15529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изменчивость делает потомство непохожим на родителей и друг на друга. Благодаря этому в популяции появляется широкий набор наследственных вариантов для отбора.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05580" y="2121601"/>
            <a:ext cx="2257614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для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комбинаций генов, тем выше вероятность, что часть особей окажется лучше приспособленной к изменяющимся условиям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аллелей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Генные, хромосомные и геномные мутации возникают спонтанно или под действием мутагенов. Только они создают новые аллели, которых ранее не было в популяции.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нейтральны или вредны, потому что нарушают уже отлаженные биологические процессы. Однако именно редкие полезные изменения могут дать эволюционное преимущество.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отбором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мутация повышает выживание или успех размножения, естественный отбор способен увеличить её частоту в следующих поколениях.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мутации не стоит понимать только как «ошибки»: они создают сырьё для эволюции и делают возможным появление новых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 и бактерии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бактериальной популяции выживают клетки, которые случайно оказались устойчивыми к антибиотику. После лечения именно они размножаются быстрее остальных, и через несколько поколений устойчивость становится распространённой.
</a:t>
            </a:r>
            <a:endParaRPr lang="en-US" sz="904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маскировка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промышленных районах тёмная окраска у некоторых насекомых помогает лучше сливаться с фоном. Такие особи реже становятся добычей, поэтому их наследственные варианты сохраняются чаще.
</a:t>
            </a:r>
            <a:endParaRPr lang="en-US" sz="101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 и ресурсы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вьюрков на островах клювы различаются по форме и размеру, потому что разные пищевые ресурсы создают разные условия отбора. Так популяции постепенно расходятся по признакам.
</a:t>
            </a:r>
            <a:endParaRPr lang="en-US" sz="101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естественный отбор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и обмен генами в эволюции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особенно заметен в малых популяциях, где случайные события могут резко изменить долю аллелей. Такие сдвиги не обязательно полезны, но они меняют генетическую структуру.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возникает, когда особи мигрируют и скрещиваются с представителями другой популяции. Это приносит новые аллели и уменьшает различия между группами.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эволюцию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могут либо ослаблять, либо усиливать действие отбора. В результате эволюционный путь вида становится менее предсказуемым и зависит не только от 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новые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накопления различий к формированию самостоятельных видов.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механизма изоляции чаще всего выделяют в школьной биологии.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разрывает обмен генами и делает расхождение популяций устойчивым.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синтетическая теория эволюции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как лаборатория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даже близкие по происхождению птицы быстро расходятся по признакам. Разные источники пищи, хищники и климат создают условия, при которых закрепляются новые формы клюва, окраски и поведения, а изоляция поддерживает их разделение.
</a:t>
            </a:r>
            <a:endParaRPr lang="en-US" sz="938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занявшие разные ниши
</a:t>
            </a:r>
            <a:pPr algn="ctr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африканских озёрах цихлиды образуют множество похожих, но разных видов. Одни виды держатся у камней, другие — в толще воды или у дна. Такое разделение ниш снижает скрещивание и ускоряет накопление различий.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разделяет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 соседних участках могут расходиться из-за различий в почве, влажности и сроках цветения. Если популяции цветут в разное время или опыляются разными переносчиками, обмен генами уменьшается, а новые признаки закрепляются легче.
</a:t>
            </a:r>
            <a:endParaRPr lang="en-US" sz="1027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наглядных примера видообразования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сравнения и наблюдения в природе дополняют друг друга: они показывают не только родство видов, но и сам процесс изменения наследственных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независимые линии данных согласуются: эволюция подтверждается и на молекулярном, и на популяционном уровне.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о доказательствах эволюции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современного взгляда на эволюцию
</a:t>
            </a:r>
            <a:endParaRPr lang="en-US" sz="2716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объясняет сохранение базовых отделов мозга
</a:t>
            </a:r>
            <a:endParaRPr lang="en-US" sz="271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общий план нервной системы сохраняется, потому что он оказался успешным в борьбе за выживание. Сначала возникли отделы, отвечавшие за автоматические реакции, затем усложнились центры движения и анализа сигналов.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сохранялось в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эволюции закреплялись те структуры, которые обеспечивали дыхание, ориентировку, питание и защиту. Эти функции не теряют значения даже при усложнении поведения, поэтому их центры сохраняются у разных групп животных.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управляющий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можно рассматривать как древний «каркас» управления жизненно важными процессами. Он соединяет более высокие отделы с спинным мозгом и передаёт импульсы, не прекращая работу даже при частичном повреждении коры.
</a:t>
            </a:r>
            <a:endParaRPr lang="en-US" sz="121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функциями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эволюцию, легче понять, почему именно ствол мозга отвечает за базовые функции. Он не заменяет кору больших полушарий, а обеспечивает условия, без которых сложная нервная деятельность была бы невозможна.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ствола мозга и его роль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 расположен ниже моста и переходит в спинной мозг. Через него проходят проводящие пути, поэтому повреждение этого отдела опасно для дыхания, сердечной деятельности и многих автоматических реакций.
</a:t>
            </a:r>
            <a:endParaRPr lang="en-US" sz="1204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лежит выше продолговатого мозга и служит важным участком связи между корой больших полушарий, мозжечком и спинным мозгом. Он помогает согласовывать движения, дыхание и работу черепных нервов.
</a:t>
            </a:r>
            <a:endParaRPr lang="en-US" sz="1265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занимает верхнюю часть ствола и соединяет его с промежуточным мозгом. Здесь находятся центры ориентировочных реакций и структуры, участвующие в поддержании позы, мышечного тонуса и движений глаз.
</a:t>
            </a:r>
            <a:endParaRPr lang="en-US" sz="1196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и проводящие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отделах расположены ядра черепных нервов. Поэтому ствол мозга объединяет проводниковую и рефлекторную функции, одновременно обеспечивая связь между отделами нервной системы и контроль жизненно важных процессов.
</a:t>
            </a:r>
            <a:endParaRPr lang="en-US" sz="11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продолговатого мозга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продолговатом мозге находятся дыхательные центры, которые поддерживают ритм вдоха и выдоха без сознательного контроля. Это один из самых ярких примеров того, как нервная система обеспечивает непрерывность жизни.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Черепные нервы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IX–XII пар черепных нервов участвуют в работе глотки, языка и гортани. Благодаря этому человек может глотать, говорить, кашлять и защищать дыхательные пути от попадания пищи и жидкости.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сосуды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 же расположены сосудодвигательные и сердечные центры. Они помогают поддерживать частоту сердечных сокращений и тонус сосудов, чтобы ткани получали кислород и питательные вещества в нужном объёме.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рефлексы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 запускает кашлевой, чихательный, рвотный и глотательный рефлексы. Эти реакции возникают быстро и автоматически, поэтому они особенно важны для защиты организма от механических и химических угроз.
</a:t>
            </a:r>
            <a:endParaRPr lang="en-US" sz="10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моста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служит крупной «перекрёстной станцией» ствола мозга. Через него проходят сигналы между корой, мозжечком и спинным мозгом, поэтому он помогает согласовывать движения и сенсорную информацию.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участвует в регулировании дыхательного ритма, в том числе в переключении между вдохом и выдохом. Поэтому мост дополняет работу продолговатого мозга, делая дыхание более согласованным.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мост проходят сигналы, влияющие на мимику, жевание и равновесие. Благодаря этому он соединяет автоматические реакции с более точной координацией движений и восприятия окружающей среды.
</a:t>
            </a:r>
            <a:endParaRPr lang="en-US" sz="1282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Черепные нервы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мосте расположены ядра V–VIII пар черепных нервов. Они связаны с чувствительностью лица, жеванием, мимикой, слухом, равновесием и работой некоторых мышц глаз и лица.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средний мозг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глаз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мозге находятся ядра III и IV пар черепных нервов. Они управляют движениями глаз, поэтому этот отдел особенно важен для быстрой зрительной ориентации и точной фокусировки взгляда.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рефлексы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Четверохолмие обеспечивает ориентировочные реакции на свет и звук. Если появляется внезапный раздражитель, человек непроизвольно поворачивает голову и глаза в его сторону, чтобы быстрее оценить ситуацию.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тонус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ядро и соседние структуры участвуют в поддержании позы и мышечного тонуса. Без такой регуляции движения становились бы менее точными, а удержание равновесия — более затруднённым.
</a:t>
            </a:r>
            <a:endParaRPr lang="en-US" sz="1333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связывает сенсорные сигналы с двигательными ответами. Он не просто принимает информацию, а помогает организму быстро перейти от восприятия раздражителя к целесообразному действию.
</a:t>
            </a:r>
            <a:endParaRPr lang="en-US" sz="12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ретикулярной формации в бодрствовании
</a:t>
            </a:r>
            <a:endParaRPr lang="en-US" sz="2716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Нейронная сеть ствола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Ретикулярная формация образует сеть нейронов в стволе мозга. Она не отвечает за одну единственную функцию, а координирует множество процессов, связанных с уровнем активности нервной системы.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участвует в поддержании бодрствования, внимания и переходов между сном и пробуждением. Поэтому её работа напрямую влияет на способность человека учиться, воспринимать информацию и реагировать на события.
</a:t>
            </a:r>
            <a:endParaRPr lang="en-US" sz="1206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Тонус и вегетатика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Ретикулярная формация регулирует мышечный тонус, помогая сохранять позу и готовность к движению. Она также воздействует на вегетативные реакции, включая сердечный ритм и сосудистый тонус.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нарушения в её работе заметно меняют состояние человека. Это показывает, что бодрствование — не просто отсутствие сна, а активный режим, поддерживаемый стволовыми структурами.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 мозг: одна логика сохранения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объясняет изменение популяций через наследственную изменчивость, отбор и изоляцию, а ствол мозга показывает, как эволюция сохраняет жизненно важные функции, без которых невозможна жизнь человека.
</a:t>
            </a:r>
            <a:endParaRPr lang="en-US" sz="36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2026-07-26T03:59:17Z</dcterms:created>
  <dcterms:modified xsi:type="dcterms:W3CDTF">2026-07-26T03:59:17Z</dcterms:modified>
</cp:coreProperties>
</file>