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 музыку, которая шагает ровно, бодро и уверенно.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слышится маршевость?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Маршевость: музыка уверенного шага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Маршевость — это особый характер музыки, похожий на стройный шаг. Она звучит ровно, собранно и ясно, помогает почувствовать движение вперёд и легко узнаётся даже в коротком фрагменте.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признак — ровный пульс, похожий на шаг: раз-два, раз-два. Музыка будто сама идёт вперёд и не спотыкается.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маршевости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признак — чёткие сильные доли. Они звучат заметнее и помогают музыке держать уверенный, собранный ритм, как у дружного строя.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признак — короткие, ясные фразы. Их легко повторить, запомнить и отбить ладошками или шагом.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Ритм, как у шагов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музыка марширует, в ней слышится ровное «раз-два». Такой ритм напоминает шаги по дорожке. Он помогает детям быстро уловить движение и не потерять счёт.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похожая на шаг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представить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представить детей, идущих в ногу, барабанщика или игрушечного солдатика с очень серьёзным лицом. От такого образа музыка кажется ещё более собранной и немного смешной.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марш связан со строем и точным движением. В нём особенно важны сила, порядок и уверенность, поэтому он звучит твёрдо и очень собранно.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марш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марш помогает людям двигаться вместе, не сбиваясь с шага. Музыка поддерживает общий ритм и создаёт ощущение дружного, сильного движения вперёд.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известных примеров — «Прощание славянки» В. Агапкина, написанное в 1912 году. Оно стало узнаваемым образцом маршевого характера.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марш звучит ярко и торжественно. Он подходит для парадов, школьных линеек и шествий, где музыка должна радовать и собирать всех вместе.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марш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в таком марше остаётся чётким, но характер становится светлее. Музыка словно улыбается, хотя продолжает идти твёрдым и уверенным шагом.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марш помогает почувствовать праздник ещё сильнее. Он делает событие нарядным, а движение людей — стройным, дружным и приподнятым.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269" y="1205475"/>
            <a:ext cx="262687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7862" y="1205475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762" y="3080520"/>
            <a:ext cx="425700" cy="340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7862" y="3040650"/>
            <a:ext cx="420300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маршевость помогает в детской музыке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в такт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Бодрый ритм помогает детям легко шагать под музыку. Движение получается ровным, а сама мелодия быстро запоминается и становится понятной с первого прослушивания.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Хлопки и счёт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 доли удобно отбивать ладошками. Ребёнок слышит пульс музыки, считает его и лучше чувствует, где начинается и заканчивается музыкальная фраза.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и игра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Маршевая музыка хорошо подходит для хороводов и подвижных игр. Она помогает всем двигаться вместе, не сбиваться и сохранять общий темп.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Запоминаемая мелодия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и ясный ритм делают песню удобной для детского исполнения. Такая музыка легко ложится на память и быстро подхватывается всем классом.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маршевость на слух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ритм, доли и характер музыки по шагам.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706" y="3000196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0931" y="3000196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98231" y="549041"/>
            <a:ext cx="425700" cy="340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5728" y="509171"/>
            <a:ext cx="420300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инструменты звучат по-маршевому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 помогает держать ровный шаг и подчёркивает сильные доли. Его удары звучат чётко, поэтому музыка становится собранной и легко идёт вперёд.
</a:t>
            </a:r>
            <a:endParaRPr lang="en-US" sz="1168" dirty="0"/>
          </a:p>
        </p:txBody>
      </p:sp>
      <p:sp>
        <p:nvSpPr>
          <p:cNvPr id="11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 добавляет призывный, смелый характер. Его звук будто зовёт в путь и помогает маршу звучать уверенно, громко и очень ясно.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982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Трубы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Трубы придают музыке яркость и блеск. Они делают марш торжественным, словно перед нами начинается праздничное шествие или важный выход.
</a:t>
            </a:r>
            <a:endParaRPr lang="en-US" sz="1159" dirty="0"/>
          </a:p>
        </p:txBody>
      </p:sp>
      <p:sp>
        <p:nvSpPr>
          <p:cNvPr id="13" name="Text 5"/>
          <p:cNvSpPr txBox="1"/>
          <p:nvPr/>
        </p:nvSpPr>
        <p:spPr>
          <a:xfrm>
            <a:off x="6243022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Тарелки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Тарелки добавляют блестящий, звонкий акцент. Благодаря им музыка кажется ещё более нарядной, а торжественный момент сразу слышится особенно ярко.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620253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2620253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маршевость живёт в мультфильмах и сказках
</a:t>
            </a:r>
            <a:endParaRPr lang="en-US" sz="2726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солдатик идёт строем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мультфильме маленький солдатик старается маршировать очень серьёзно, хотя его сапожки едва поспевают за ритмом. Музыка звучит важно и бодро, а зрителям становится смешно. Такой контраст сразу создаёт весёлую сцену и помогает представить игрушечный парад.
</a:t>
            </a:r>
            <a:endParaRPr lang="en-US" sz="1211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Игрушечный оркестр на празднике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выстраиваются в ряд: барабанщик, трубач и несколько смелых «музыкантов» с игрушечными флажками. Маршевый ритм делает их выход торжественным, как настоящий парад. Картинка получается яркой, живой и немного сказочной.
</a:t>
            </a:r>
            <a:endParaRPr lang="en-US" sz="138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Маршевость в танце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танцах музыка звучит так, будто ноги сами выстраиваются в ровный шаг: раз-два, раз-два, и движение становится особенно собранным.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ритм помогает танцорам держаться вместе, не торопиться и не сбиваться. Поэтому маршевость делает общий рисунок танца понятным и стройным.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шаги идут прямо и уверенно, танец словно получает внутренний порядок. В нём меньше плавных изгибов и больше ясных, отрывистых движений.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Маршевая музыка особенно хорошо подходит для круговых и строевых танцев, где важно чувствовать общий темп. Тогда весь коллектив движется как одна дружная команда.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Маршевость у композиторов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П. И. Чайковский, С. С. Прокофьев, Д. Д. Шостакович и другие композиторы часто использовали маршевые интонации, когда хотели передать уверенное движение и собранность.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характер музыки мог появляться в сценах шествия, праздника, игры или военного образа. Маршевость помогала сразу показать, кто идёт, куда и с каким настроением.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этих композиторов маршевость не всегда звучит как настоящий марш. Иногда это только несколько чётких ритмов и акцентов, которые создают нужное впечатление.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музыка становится похожей на шаг, но остаётся разнообразной. Один и тот же приём может звучать строго, торжественно или даже шутливо.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марш и песня связаны между собой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823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марш, и песня могут строиться на повторяющихся фразах. Из-за этого их легко запомнить и подхватить вместе с другими.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776300" y="27000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 чаще шагает уверенно и ровно, а песня обычно тянется плавнее и свободнее. Поэтому у них разное ощущение движения.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77525" y="1857275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в одном произведении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композитор объединяет песенность и маршевость. Тогда музыка и поётся, и словно идёт вперёд, не теряя чёткого ритма.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звучит маршевость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Маршевый характер можно услышать в разных жизненных и музыкальных ситуациях: от парада до детской игры.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Маршевая музыка похожа на обычный шаг, а шаг знаком каждому ребёнку. Поэтому ровный ритм быстро становится понятным и не пугает сложностью.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маршевость легко запоминается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маршевых мелодиях часто повторяются короткие обороты и сильные удары. Из-за этого их удобно петь, отбивать ладошками и повторять по памяти.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музыка будто идёт вперёд сама, она легко оседает в памяти. Ритм становится как дорожка, по которой мелодия уверенно шагает.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мультфильмах маршевый ритм часто получают крошечные солдатики, важные игрушки или неуклюжие герои. Серьёзная музыка в такой сцене звучит очень забавно.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появляется из-за контраста: музыка будто готовится к большому параду, а персонаж делает маленькие и смешные шаги. Получается весёлое несоответствие.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маршевость становится смешной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762" y="1226425"/>
            <a:ext cx="425700" cy="37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4131" y="1205475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7862" y="3040650"/>
            <a:ext cx="420300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Маршевость и настроение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Бодрость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Маршевая музыка часто звучит энергично и подталкивает вперёд. От неё хочется выпрямиться, шагать ровнее и не отставать от ритма.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маршевость нужна на празднике или параде, она звучит особенно величаво. Чёткий ритм помогает музыке казаться праздничной и серьёзной.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для смелых персонажей маршевость создаёт образ силы и решимости. Она как будто говорит: «Вперёд, всё получится!».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маршевый ритм становится смешным, если его дают маленькому или смешному герою. Тогда важная музыка начинает улыбаться вместе со сценой.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Маршевость в повседневной жизни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1584694"/>
            <a:ext cx="80799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линейка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линейке маршевый ритм помогает всем стоять ровно, слушать внимательно и чувствовать общий порядок, будто класс собрался в одну дружную команду.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69675" y="2435200"/>
            <a:ext cx="78504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Спортивный выход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команда выходит на площадку, чёткая музыка поддерживает шаг и настроение. Движение становится увереннее, а строем идти легче.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033149" y="3284325"/>
            <a:ext cx="75867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Праздничное шествие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шествии маршевость делает шаг торжественным и заметным. Музыка словно ведёт участников вперёд и помогает им идти вместе.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357399" y="4130550"/>
            <a:ext cx="72624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ходьба под музыку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простая прогулка может превратиться в маленький марш, если слышен ясный пульс. Тогда хочется шагать в такт и улыбаться.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услышать маршевую музыку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заметить маршевость, нужно внимательно слушать ритм, шаг и сильные доли в музыке.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Маршевость легко узнать по ровному шагу, чётким акцентам и бодрому характеру. Она встречается в музыке для праздников, танцев, мультфильмов и простых детских игр.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Маршевость вокруг нас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2026-05-24T20:11:32Z</dcterms:created>
  <dcterms:modified xsi:type="dcterms:W3CDTF">2026-05-24T20:11:32Z</dcterms:modified>
</cp:coreProperties>
</file>