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Горький: жизнь и творчество на рубеже эпох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увидел человека в борьбе за достоинство и свободу.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вошёл в литературу, когда быстро менялись промышленность, общество и представления о человеке. Его книги стали откликом на жизнь «низов», кризис старых идеалов и поиск внутренней свободы.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переломе: время Горького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Пешков родился в 1868 году в Нижнем Новгороде и рано осиротел, поэтому детство прошло в доме деда Каширина, полном суровости и напряжённых семейных отношений.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будущего писателя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нужда, страх, унижение и редкие минуты душевного тепла стали для него первыми жизненными уроками и позже легли в основу автобиографических страниц.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ранних потрясений усилил его интерес к теме страдания, нравственной стойкости и скрытых возможностей человека, способного не сломаться под давлением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Подростком Горький рано начал работать и сменил множество занятий: труд на пароходе, в пекарне, на тяжёлых и случайных работах дал ему знание жизни без прикрас.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Странствия по России и постоянное чтение стали для него школой наблюдательности и саморазвития; именно так формировался писатель, умеющий видеть людей разных слоёв и характеров.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Юность: труд, странствия, самообразование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дебют Горького связан с рассказом «Макар Чудра», опубликованным в 1892 году; он сразу заявил о себе как о самобытном авторе с сильным голосом.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 и литературное признание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Псевдоним «М. Горький» подчёркивал его стремление говорить о тяжёлой и унизительной стороне жизни честно, без украшательства и ложного сочувствия.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тексты привлекли внимание выразительной речью, острыми наблюдениями и интересом к героям, которые не хотят мириться с духовной и социальной несвободой.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744" y="1498328"/>
            <a:ext cx="14137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26715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04875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рассказы: герой свободы и внутреннего протеста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на границе мира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«Челкаше» и других ранних текстах Горький показывает людей, живущих вне привычных правил, но не утративших чувства собственного достоинства и внутренней независимости.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несвобода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ранней прозы постоянно сталкиваются с выбором между волей и зависимостью, и этот конфликт раскрывает цену человеческой свободы в жёстком обществе.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ставит героев в ситуацию, где важно не только выжить, но и сохранить уважение к себе, даже если решение идёт против выгоды и страха.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и мечта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«Старуха Изергиль» и «Супруги Орловы» романтический образ сильной личности сталкивается с реальностью, где одиночество и гордость оказываются неразделимы.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этими датами стоит путь от трудного взросления к общественной и литературной известности, затем — к эмиграции и позднему возвращению.
</a:t>
            </a:r>
            <a:endParaRPr lang="en-US" sz="1139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из общедоступных литературных справочников; даты жизни и публикаций указаны в учебной традиции.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Горького показывает, как личный опыт постепенно превращался в художественную и общественную позицию.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М. Горького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пьесах Горького, особенно в «Мещанах» и «На дне», разговор героев становится главным способом показать столкновение взглядов, поколений и жизненных позиций.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переносит на сцену социальную напряжённость эпохи: бедность, унижение, надежды на перемены и спор о том, что поддерживает человека в трудной жизни.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драма строится не на внешнем действии, а на нравственном конфликте, где каждое слово раскрывает характер, убеждения и пределы человеческой стойкости.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Драматургия Горького: социальный конфликт на сцене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«На дне»: ночлежка как образ общества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тесном пространстве ночлежки встречаются люди с разными судьбами, но одинаково лишённые устойчивой опоры. Их разговоры создают многоголосную картину мира, в котором надежда соседствует с безысходностью, а человеческое достоинство постоянно испытывается бедностью и унижением.
</a:t>
            </a:r>
            <a:endParaRPr lang="en-US" sz="983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Ночлежка, где слышен голос каждого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Лука и Сатин: спор о правде
</a:t>
            </a:r>
            <a:endParaRPr lang="en-US" sz="1533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Старец Лука приносит утешение и сочувствие, а Сатин отстаивает жёсткую правду о человеке и его силе. Этот спор делает пьесу философской: Горький не даёт простого ответа, а заставляет задуматься, что важнее в страдании — иллюзия или трезвое слово.
</a:t>
            </a:r>
            <a:endParaRPr lang="en-US" sz="1072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на пределе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Актёр, Клещ, Настя, Пепел, Барон и Бубнов показывают разные реакции на падение: отчаяние, мечту, ожесточение, иронию. Через них раскрывается главная мысль пьесы: даже на самом дне человек не перестаёт искать смысл и право на уважение.
</a:t>
            </a:r>
            <a:endParaRPr lang="en-US" sz="10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активно участвовал в общественных спорах своего времени и воспринимал литературу как форму гражданского высказывания, а не только как художественное творчество.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и общественная жизнь начала XX века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сближался с демократической интеллигенцией, остро реагировал на политические события и последовательно выступал против насилия, произвола и социальной несправедливости.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и публицистике важное место занимали вопросы свободы личности, ответственности образованного слоя и исторической судьбы народа.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Горький стал писателем, который связывал художественное слово с идеей общественного преобразования и нравственного обновления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6139" y="1336325"/>
            <a:ext cx="3522122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Горького; литературная хронология автора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писателя и их основные смысловые акценты.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текстах повторяется интерес к человеку в предельной ситуации и к его способности сохранить достоинство.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М. Горького и их темы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«Мать»: пробуждение личности и социальное взросление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1906: публикация романа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выходит на фоне общественного подъёма и становится одним из самых заметных произведений Горького. В нём автор соединяет личную историю с вопросами общественной борьбы.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5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Ниловна меняется
</a:t>
            </a:r>
            <a:pPr algn="l" indent="0" marL="0">
              <a:lnSpc>
                <a:spcPct val="130039"/>
              </a:lnSpc>
              <a:buNone/>
            </a:pPr>
            <a:r>
              <a:rPr lang="en-US" sz="19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героиня постепенно начинает понимать несправедливость окружающего мира. Её внутреннее пробуждение показано как путь от страха и сомнений к осознанному участию в жизни других.
</a:t>
            </a:r>
            <a:endParaRPr lang="en-US" sz="1254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 и надежда
</a:t>
            </a:r>
            <a:pPr algn="l" indent="0" marL="0">
              <a:lnSpc>
                <a:spcPct val="130039"/>
              </a:lnSpc>
              <a:buNone/>
            </a:pPr>
            <a:r>
              <a:rPr lang="en-US" sz="19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подчёркивает значение солидарности, сознания и совместного действия. Горький показывает, что духовный рост личности связан с ответственностью перед людьми и верой в обновление общества.
</a:t>
            </a:r>
            <a:endParaRPr lang="en-US" sz="124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Автобиографическая трилогия: путь становления личности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произведений отражает переход от детских впечатлений к трудовому опыту и самообразованию.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соединяет точное изображение реальности с романтическим пафосом. Его герои живут в тяжёлых обстоятельствах, но в каждом тексте остаётся возможность внутреннего подъёма и сопротивления унижению.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метод Горького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строит сильные контрасты: свет и тьма, свобода и зависимость, жизнь и смерть, сила и бесправие. Благодаря этому социальная тема приобретает философскую глубину и эмоциональную напряжённость.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 индивидуализирована и близка к живой разговорной речи. Через интонации, реплики и столкновение голосов Горький раскрывает характеры, мировоззрение и нравственный выбор героев.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часто переплетаются: социальный конфликт у Горького почти всегда связан с вопросом о нравственном выборе человека.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Горького; обобщение тематических мотивов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стоят достоинство, свобода и противостояние унижению; именно они объединяют разные жанры и периоды его творчества.
</a:t>
            </a:r>
            <a:endParaRPr lang="en-US" sz="1132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темы творчества Горького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19537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19537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68518"/>
            <a:ext cx="218400" cy="1747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889425" y="1127125"/>
            <a:ext cx="35022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за границей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1906–1913 годах Горький жил за рубежом, продолжал писать и внимательно следил за культурной жизнью Европы, сохраняя связь с российскими общественными спорами.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5257525" y="1127125"/>
            <a:ext cx="35022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Возвращения в Россию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несколько раз возвращался на родину, а в 1932 году окончательно приехал в СССР. Эти перемещения отражали его сложные отношения с эпохой и историческими переменами.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889425" y="3178425"/>
            <a:ext cx="78702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признание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Горького переводились на многие языки, а его имя стало известно за пределами России. Он воспринимался не только как писатель, но и как заметная общественная фигура.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Эмиграция, возвращение и международная известность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носитель внутренней силы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показывает человека не пассивной жертвой обстоятельств, а личностью, способной сопротивляться унижению. Его герои часто находятся на грани отчаяния, но сохраняют чувство собственного достоинства. 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Сострадание, вера и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Данко, Луки и Ниловны раскрывают разные формы нравственной активности. Через них писатель утверждает ценность сострадания, веры в человека и права на духовный рост.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человека в творчестве Горького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720886"/>
            <a:ext cx="4164900" cy="194157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Автобиографическая трилогия М. Горького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книги трилогии показывают путь героя от тяжёлого детства к осмысленной жизненной позиции.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превращается в художественное свидетельство о русской жизни и о том, как труд, книги и наблюдение формируют личность.
</a:t>
            </a:r>
            <a:endParaRPr lang="en-US" sz="1275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Автобиографическая трилогия: содержание и смысл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расширил границы литературного языка, приблизив его к живой речи и сделав выразительным голос простых людей.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Творческое наследие М. Горького; литературоведческое обобщение
</a:t>
            </a:r>
            <a:endParaRPr lang="en-US" sz="102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наследие важно как художественное обновление прозы и драмы, а также как школа изображения человека в переломную эпоху.
</a:t>
            </a:r>
            <a:endParaRPr lang="en-US" sz="1261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М. Горького в литературу XX века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и сегодня: писатель переломной эпохи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остаётся важным потому, что умеет говорить о бедности, труде, бунте и выборе без упрощения. Его книги учат видеть в человеке не только слабость, но и способность к росту, свободе и ответственности.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2026-05-23T15:48:00Z</dcterms:created>
  <dcterms:modified xsi:type="dcterms:W3CDTF">2026-05-23T15:48:00Z</dcterms:modified>
</cp:coreProperties>
</file>