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прилагательного у причастия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сочетает признаки прилагательного и глагола в одном слове.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причастие изучают вместе с прилагательным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похоже на прилагательное по форме, но связано с действием. Именно это двойное сходство делает тему важной и непростой в 7 классе.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прилагательного и причастия
</a:t>
            </a:r>
            <a:endParaRPr lang="en-US" sz="310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прилагательное, и причастие называют признак предмета и отвечают на вопросы какой? какая? какое? какие? Благодаря этому их легко спутать в предложении.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72532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причастие чаще всего выступает определением. Оно уточняет существительное, добавляя к признаку ещё и действие, от которого этот признак зависит.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2603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576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Причастие, как и прилагательное, склоняется: у читающего ученика, к читающей девочке, о читающем письме. Это помогает связывать его с существительным.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5647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падежам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8620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речи могут менять форму по числам: читающий ученик — читающие ученики. Смысл при этом остаётся связанным с одним и тем же предметом.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8691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числам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21664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Причастие, как и прилагательное, согласуется с существительным по роду, числу и падежу: читающий ученик, читающая девочка, читающее письмо.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21735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 причастие: сходство и различие
</a:t>
            </a:r>
            <a:endParaRPr lang="en-US" sz="2597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внешне эти слова похожи, но по смыслу причастие связано с действием.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ближе к прилагательному по форме, но сохраняет глагольную основу и временное значение.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«Причастие»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 причастия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образуется от глагола и поэтому сохраняет его смысловую основу. Именно эта связь отличает его от обычного прилагательного.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Залог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называют того, кто сам выполняет действие, а страдательные — предмет, над которым действие совершается или уже совершилось.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показывает, как происходит действие: несовершенный — в процессе, совершенный — как завершённый результат. Причастие сохраняет эту глагольную особенность.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может иметь форму настоящего или прошедшего времени: читающий — сейчас, прочитанный — уже после завершённого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у причастия встречаются чаще всего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признаки особенно важны для распознавания причастия в тексте.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больше всего опорных признаков в двух группах: оно наследует свойства прилагательного и глагола, но имеет и собственные особенности.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причастия от глаголов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настоящего времени образуются с суффиксами -ущ-, -ющ-, -ащ-, -ящ-: читающий, строящий, несущий. Они показывают действие, которое происходит сейчас.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прошедшего времени образуются с суффиксами -вш-, -ш-: написавший, нёсший, росший. Эти формы называют признак по уже совершённому действию.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 от одного глагола получается причастие с нужным суффиксом и значением. Это удобно при разборе слов по составу и форме.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глагола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прошедшего времени образуются с суффиксами -енн-, -нн-, -т-: прочитанный, решённый, открытый. Они указывают на предмет, над которым действовали.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формы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причастие от прилагательного
</a:t>
            </a:r>
            <a:endParaRPr lang="en-US" sz="2988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не перепутать признак по действию с постоянным признаком предмета.
</a:t>
            </a:r>
            <a:endParaRPr lang="en-US" sz="15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65182"/>
            <a:ext cx="450000" cy="5142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3362" y="1542875"/>
            <a:ext cx="419175" cy="55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642325"/>
            <a:ext cx="450000" cy="36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как важный признак причастия
</a:t>
            </a:r>
            <a:endParaRPr lang="en-US" sz="2675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раскрывают, что именно происходит с предметом: читающий книгу мальчик, построенный в прошлом году дом. Без них признак был бы менее точным и понятным.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 действие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слову можно задать вопросы от причастия и есть зависимые слова, чаще всего перед нами причастие. Это удобный способ проверки при разборе предложений.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тесно связаны именно с действием, а не просто с качеством предмета. Поэтому они помогают отличить причастие от обычного прилагательного в тексте.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причастием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причастий и примеры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быстро определить группу причастия и его связь с глаголом.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суффиксу можно узнать вид причастия и понять, от какого действия оно образовано.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«Причастие»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 страдательных причастий
</a:t>
            </a:r>
            <a:endParaRPr lang="en-US" sz="2497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5900" y="118917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5900" y="152052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страдательного причастия обычно стоит перед существительным и согласуется с ним по роду, числу и падежу. Она называет признак предмета, связанный с уже совершённым действием.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5900" y="354412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прилагательными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5900" y="387547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прилагательных тоже есть краткие формы, например: высок — высокая. Но у причастий краткая форма особенно тесно связана с действием и помогает показать не просто признак, а его возникновение.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075900" y="236664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075900" y="2698001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чаще входит в состав сказуемого и показывает результат действия: написан, построен, решён. Она не изменяется по падежам и обычно используется в более краткой записи мысли.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употребляются полная и краткая формы
</a:t>
            </a:r>
            <a:endParaRPr lang="en-US" sz="295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видно, что причастия чаще всего связывают предмет с действием, а прилагательные называют его постоянный признак.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причастия чаще всего выражает результат действия, тогда как полная форма обычно уточняет существительное.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школьной темы о страдательных причастиях и кратких формах, без использования статистических данных.
</a:t>
            </a:r>
            <a:endParaRPr lang="en-US" sz="11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и его состав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включает причастие и зависимые слова, которые вместе уточняют признак предмета. Например: читающий интересную книгу, построенный в прошлом году, решённая учеником.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помогает точнее представить предмет, потому что показывает не только признак, но и действие, связанное с ним. Благодаря этому описание становится более конкретным и выразительным.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уточняет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стоит после определяемого слова, его обычно выделяют запятыми. Это помогает правильно читать предложение и не смешивать причастный оборот с простым определением.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причастный оборот относится к определяемому слову и отвечает на вопрос какой? какая? какое? какие?. При чтении его легко увидеть по смысловой связи с существительным.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выделяется в речи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запятых в причастном обороте
</a:t>
            </a:r>
            <a:endParaRPr lang="en-US" sz="3056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место оборота по отношению к определяемому слову влияет на пунктуацию.
</a:t>
            </a:r>
            <a:endParaRPr lang="en-US" sz="15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причастия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иногда принимают прилагательное за причастие только потому, что слово отвечает на вопрос какой?. Но важно проверить, связано ли оно с действием и есть ли у него глагольные признаки.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прилагательным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Полную и краткую формы часто путают при разборе. Надо помнить: решённая задача — это определение, а задача решена — часть сказуемого, которая сообщает о результате действия.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форме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увидеть зависимые слова, легко пропустить причастие в словосочетании. Сравните: сломанный стул и сломанный кем-то стул — во втором случае связь с действием выражена гораздо яснее.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Незамеченные зависимые слова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возникают и при определении времени, вида и залога. Чтобы не ошибиться, полезно сначала найти глагол-основу, а потом уже проверять, кто совершает действие и над кем оно совершается.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определение залога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396513"/>
            <a:ext cx="4791900" cy="233957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отличия причастия от прилагательного
</a:t>
            </a:r>
            <a:endParaRPr lang="en-US" sz="2669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не перепутать два похожих слова и быстрее определить их грамматические признаки.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связано с действием и имеет глагольные признаки, это причастие. Если оно называет только постоянный признак, перед нами прилагательное.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школьной морфологии русского языка.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учебных и художественных текстах
</a:t>
            </a:r>
            <a:endParaRPr lang="en-US" sz="3103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позволяют коротко и точно показать признак предмета через действие: сверкающий снег, выросшие деревья, решённая задача. Такие слова делают описание яснее и собраннее.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передача признака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 причастия помогают создавать живые картины: бегущие по небу облака, усталый путешественник, затихший лес. Они делают речь более выразительной без длинных пояснений.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речи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чаще встречаются в письменной, учебной и книжной речи. Они придают тексту более строгий и точный тон, особенно когда нужно передать признак предмета через действие.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оттенок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причастиям автор может избежать повторов и сделать предложение компактным. Одно слово иногда заменяет целое пояснение и сохраняет смысл без потери точности.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описания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помогают узнать причастие
</a:t>
            </a:r>
            <a:endParaRPr lang="en-US" sz="302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связь с действием, тем легче отличить причастие от прилагательного при морфологическом разборе.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залог, зависимые слова и время: именно они лучше всего показывают глагольную природу причастия.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грамматических признаков причастия, без числовой статистики.
</a:t>
            </a:r>
            <a:endParaRPr lang="en-US" sz="13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признаках прилагательного у причастия
</a:t>
            </a:r>
            <a:endParaRPr lang="en-US" sz="2497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075900" y="1171484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слову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75900" y="1383425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Причастие, как и прилагательное, отвечает на вопрос какой? какая? какое? какие?. Это первый шаг, но одного вопроса недостаточно: нужно проверить, есть ли связь с действием.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2075900" y="3978859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2075900" y="4190800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объединяет признаки прилагательного и глагола. Поэтому его нужно проверять сразу по нескольким признакам, а не только по внешнему сходству с обычным прилагательным.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2075900" y="3277016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суффиксов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2075900" y="3488956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тоже подсказывают, что перед нами причастие: они помогают определить его вид и форму. По ним легче заметить, что слово образовано от глагола, а не от существительного.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075900" y="2575172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075900" y="2787113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сохраняются время, вид и залог. Эти признаки показывают, что слово связано не только с предметом, но и с действием, от которого оно образовано.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2075900" y="1873328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2075900" y="208526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изменяется по родам, числам и падежам и согласуется с существительным. Именно поэтому оно так похоже на прилагательное по форме и в предложении часто стоит рядом с ним.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связь признака и действия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удобно узнавать, если помнить о его двойной природе: оно похоже на прилагательное, но связано с глаголом. Именно это делает его особой и важной формой слова.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2026-05-28T18:55:57Z</dcterms:created>
  <dcterms:modified xsi:type="dcterms:W3CDTF">2026-05-28T18:55:57Z</dcterms:modified>
</cp:coreProperties>
</file>