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Марксизм, ревизионизм и социал-демократия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спорах внутри рабочего движения и путях перемен.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спора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рабочее движение стало массовым и политически заметным, а споры о реформе, революции и парламенте приобрели особую остроту.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марксизм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Марксизм возник как теория общества и политики, объясняющая историю через развитие материального производства, а не через отдельные идеи или случайные события.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и 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анализа находится классовое устройство общества: разные группы имеют неравный доступ к собственности, власти и результатам труда.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капитализма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Капитализм рассматривается как система, которая создает богатство, но одновременно воспроизводит неравенство, зависимость наемного труда и экономические кризисы.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класс в этой логике не просто страдает от системы, а становится силой, способной изменить общественный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Классы, труд и экономика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Материалистическое понимание истории связывает изменения в обществе с тем, как люди производят, распределяют и контролируют материальные ресурсы.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Прибавочная стоимость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марксизма труд создает стоимость, а заработная плата покрывает лишь часть созданного результата, поэтому возникает прибавочная стоимость.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интересов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Классовая борьба возникает там, где одна группа распоряжается собственностью и прибылью, а другая вынуждена продавать свой труд.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этого делается вывод: экономические отношения не нейтральны, а задают границы свободы, власти и социальных конфликтов.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34438"/>
            <a:ext cx="435600" cy="38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573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Капитализм и кризисы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заказов и закрытие предприятий ведут к потере рабочих мест и усиливают социальную неустойчивость в городах и промышленных центрах.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расширяет рынок, но затем спрос не успевает за объемом товаров, и склады переполняются непроданной продукцией.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спроса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доходов у части населения уменьшает покупательную способность, поэтому кризис быстро распространяется по разным отраслям экономики.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Системные противоречия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кризисов укрепляла убеждение, что капитализм не устраняет свои противоречия сам и нуждается в более глубоком преобразовании.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социал-демократия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Социал-демократия оформлялась как массовое рабочее движение, опиравшееся на партии, профсоюзы, печать и регулярную политическую агитацию.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Парламентский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 сторонники участвовали в выборах и парламентской работе, считая легальную политическую борьбу важным способом защиты интересов рабочих.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гарантии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программа включала сокращение рабочего дня, страхование, охрану труда и другие меры, улучшающие повседневную жизнь наемных работников.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616637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национальные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социал-демократия сочетала принципы солидарности и реформ, но по-разному расставляла акценты между движением и партией.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рабочего движения поставило вопрос о том, какие средства действительно меняют общество.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начался спор о пути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ревизионизм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Пересмотр выводов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Ревизионизм предлагал заново оценить некоторые выводы марксизма с учетом новых политических и экономических условий конца XIX века.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в неизбежности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сомневались, что капитализм неизбежно движется только к обострению кризисов и немедленному системному краху.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сторонники обращали внимание на расширение избирательных прав, рост профсоюзов и реальные социальные улучшения для рабочих.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 акцентах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акцент смещался от предсказания скорой революции к анализу того, какие перемены уже возможны в существующем строе.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как главный инструмент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и права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ревизионизма считали, что расширение политических прав и влияние в парламенте дают рабочему движению устойчивые результаты.
</a:t>
            </a:r>
            <a:endParaRPr lang="en-US" sz="966" dirty="0"/>
          </a:p>
        </p:txBody>
      </p:sp>
      <p:sp>
        <p:nvSpPr>
          <p:cNvPr id="9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гарантии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рассматривали законы о труде, страховании и защите занятости как главный способ улучшить положение большинства.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30227" y="3394482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как стратегия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логике реформы были не уступкой системе, а основным инструментом постепенного укрепления рабочего представительства.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этого труда стало символом открытого пересмотра прежней марксистской стратегии и вызвало широкую полемику внутри социал-демократии.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1899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публикации книги Эдуарда Бернштейна стал точкой отсчета для спора о ревизионизме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Бернштейн, «Предпосылки социализма и задачи социал-демократии» (1899)
</a:t>
            </a:r>
            <a:endParaRPr lang="en-US" sz="4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опорные идеи помогали удерживать движение от сведения к одной парламентской тактике.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идеи удерживали движение от сведения к парламентской тактике.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марксистской критике ревизионизма
</a:t>
            </a:r>
            <a:endParaRPr lang="en-US" sz="4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Берлинские съезды СДПГ собирали делегатов, которые спорили не только о резолюциях, но и о самом смысле рабочего движения. На трибунах звучали речи о правах трудящихся, а в коридорах решалось, останется ли партия революционной силой или станет парламентской реформаторской машиной.
</a:t>
            </a:r>
            <a:endParaRPr lang="en-US" sz="766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Съезды, где спор слышен всем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Партийная пресса превращала теоретический спор в повседневную политическую повестку. Газеты, листовки и брошюры объясняли рабочим, зачем нужны выборы, профсоюзы и дисциплина, но также напоминали, что одних улучшений может быть недостаточно для изменения общества.
</a:t>
            </a:r>
            <a:endParaRPr lang="en-US" sz="766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как поле борьбы
</a:t>
            </a:r>
            <a:endParaRPr lang="en-US" sz="1347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рабочих кварталах и на собраниях профсоюзов спор о стратегии звучал особенно практично. Люди оценивали не абстрактные теории, а реальные результаты: сокращение рабочего дня, защиту от произвола работодателя и возможность влиять на законы через легальную политику.
</a:t>
            </a:r>
            <a:endParaRPr lang="en-US" sz="766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теории к повседневной жизни
</a:t>
            </a:r>
            <a:endParaRPr lang="en-US" sz="1347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 СДПГ как главный пример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 внутри одной партии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ориентация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4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линия делала ставку на парламент, выборы и постепенное расширение прав. Сторонники считали, что массовая партия должна добиваться заметных улучшений здесь и сейчас, не теряя связи с избирателями и профсоюзами.
</a:t>
            </a:r>
            <a:endParaRPr lang="en-US" sz="980" dirty="0"/>
          </a:p>
        </p:txBody>
      </p:sp>
      <p:sp>
        <p:nvSpPr>
          <p:cNvPr id="10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Революционная критика
</a:t>
            </a:r>
            <a:pPr algn="l" indent="0" marL="0">
              <a:lnSpc>
                <a:spcPct val="100000"/>
              </a:lnSpc>
              <a:buNone/>
            </a:pPr>
            <a:r>
              <a:rPr lang="en-US" sz="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линия сохраняла революционный язык и подчеркивала, что капитализм нельзя исправить только законами. Ее представители настаивали: социальные реформы важны, но они не отменяют вопрос о власти и собственности.
</a:t>
            </a:r>
            <a:endParaRPr lang="en-US" sz="970" dirty="0"/>
          </a:p>
        </p:txBody>
      </p:sp>
      <p:sp>
        <p:nvSpPr>
          <p:cNvPr id="11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без полного согласия
</a:t>
            </a:r>
            <a:pPr algn="l" indent="0" marL="0">
              <a:lnSpc>
                <a:spcPct val="100000"/>
              </a:lnSpc>
              <a:buNone/>
            </a:pPr>
            <a:r>
              <a:rPr lang="en-US" sz="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легальности, массовости и идейной неоднородности делало СДПГ сложной для внутреннего согласия. Партия могла выигрывать поддержку рабочих, но при этом постоянно спорить о том, куда направлять это влияние.
</a:t>
            </a:r>
            <a:endParaRPr lang="en-US" sz="9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спор о реформах вел либо к осторожной парламентской линии, либо к усилению радикальных методов давления.
</a:t>
            </a:r>
            <a:endParaRPr lang="en-US" sz="1005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 радикальные методы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спор повлиял на дальнейшую историю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рабочие партии и профсоюзы стали массовыми. Вместе с ростом поддержки усилился вопрос: достаточно ли добиваться улучшений через легальную политику.
</a:t>
            </a:r>
            <a:endParaRPr lang="en-US" sz="1186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1899 году спор о ревизионизме стал публичным и приобрел общеевропейское значение. В центре внимания оказались реформы, роль парламента и пересмотр части марксистских выводов.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1899 год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XX века разногласия закрепились в программах и союзах. Часть социал-демократов ушла к более умеренной парламентской линии, а радикалы усилили критику компромиссов.
</a:t>
            </a:r>
            <a:endParaRPr lang="en-US" sz="1043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9845"/>
            <a:ext cx="4775700" cy="188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различия касались не только целей, но и допустимых средств политической борьбы.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Марксизм делает ставку на системное преобразование, ревизионизм — на пересмотр теории и постепенные реформы, а социал-демократия соединяет политическое участие с социальными мерами.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подходов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содержанию презентации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за и против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марксизма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сторона марксизма — цельная картина общества. Он объясняет связь неравенства, собственности и кризисов, поэтому помогает видеть причины проблем, а не только их внешние проявления.
</a:t>
            </a:r>
            <a:endParaRPr lang="en-US" sz="1059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 социал-демократии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Социал-демократия ценится за практический результат. Она добивается конкретных улучшений — защиты труда, социальных гарантий и представительства, что особенно важно для широких слоев населения.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сторона ревизионизма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Ревизионизм выигрывает за счет гибкости. Он учитывает новые социальные условия, рост профсоюзов и значение выборов, поэтому кажется более пригодным для реальной политики конца XIX века.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возражения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у каждого подхода есть риск. Марксизм могут считать слишком жестким, ревизионизм — размывающим цель, а социал-демократию — слишком склонной к компромиссу с существующим порядком.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термин имеет разные значения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644700" y="1421050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термин означал широкое рабочее движение, связанное с идеями Маркса и организацией трудящихся. Его смысл был тесно связан с борьбой за политические права и представительство.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4700" y="2592853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умеренности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 разных странах под социал-демократией стали понимать более умеренную парламентскую политику. На первый план вышли выборы, реформы и социальное законодательство вместо революционной риторики.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4700" y="3764671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контексты — разный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термин закрепился как обозначение программ, которые соединяют рыночную экономику с социальной защитой. Поэтому без знания контекста по одному названию нельзя точно понять позицию партии.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Спор о стратегии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шел прежде всего о стратегии: как именно менять общество и кто должен вести это изменение. Различие между направлениями было практическим, а не только словесным.
</a:t>
            </a:r>
            <a:endParaRPr lang="en-US" sz="955" dirty="0"/>
          </a:p>
        </p:txBody>
      </p:sp>
      <p:sp>
        <p:nvSpPr>
          <p:cNvPr id="10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Два пути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 революция представлялись как два разных пути, каждый со своими возможностями и рисками. Отношение к ним определяло, насколько далеко готово идти движение.
</a:t>
            </a:r>
            <a:endParaRPr lang="en-US" sz="1007" dirty="0"/>
          </a:p>
        </p:txBody>
      </p:sp>
      <p:sp>
        <p:nvSpPr>
          <p:cNvPr id="11" name="Text 4"/>
          <p:cNvSpPr txBox="1"/>
          <p:nvPr/>
        </p:nvSpPr>
        <p:spPr>
          <a:xfrm>
            <a:off x="530502" y="34071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Общие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Марксизм, ревизионизм и социал-демократия исторически связаны между собой. Они выросли из одного рабочего движения, но по-разному ответили на вызовы индустриальной эпохи.
</a:t>
            </a:r>
            <a:endParaRPr lang="en-US" sz="953" dirty="0"/>
          </a:p>
        </p:txBody>
      </p:sp>
      <p:sp>
        <p:nvSpPr>
          <p:cNvPr id="12" name="Text 5"/>
          <p:cNvSpPr txBox="1"/>
          <p:nvPr/>
        </p:nvSpPr>
        <p:spPr>
          <a:xfrm>
            <a:off x="3380923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Несколько позиций одновременно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рабочего движения почти всегда существовали разные линии. Массовая политика, профсоюзы и парламент открывали новые возможности, но не снимали разногласий о конечной цели.
</a:t>
            </a:r>
            <a:endParaRPr lang="en-US" sz="9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помнить: спор шел не о ярлыках, а о способах перемен. Марксизм, ревизионизм и социал-демократия по-разному отвечали на вопрос, как изменить общество и защитить интересы трудящихся.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2026-07-26T14:55:06Z</dcterms:created>
  <dcterms:modified xsi:type="dcterms:W3CDTF">2026-07-26T14:55:06Z</dcterms:modified>
</cp:coreProperties>
</file>